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31"/>
  </p:notesMasterIdLst>
  <p:sldIdLst>
    <p:sldId id="256" r:id="rId2"/>
    <p:sldId id="257" r:id="rId3"/>
    <p:sldId id="341" r:id="rId4"/>
    <p:sldId id="342" r:id="rId5"/>
    <p:sldId id="344" r:id="rId6"/>
    <p:sldId id="343" r:id="rId7"/>
    <p:sldId id="263" r:id="rId8"/>
    <p:sldId id="345" r:id="rId9"/>
    <p:sldId id="352" r:id="rId10"/>
    <p:sldId id="351" r:id="rId11"/>
    <p:sldId id="353" r:id="rId12"/>
    <p:sldId id="355" r:id="rId13"/>
    <p:sldId id="354" r:id="rId14"/>
    <p:sldId id="364" r:id="rId15"/>
    <p:sldId id="356" r:id="rId16"/>
    <p:sldId id="358" r:id="rId17"/>
    <p:sldId id="360" r:id="rId18"/>
    <p:sldId id="361" r:id="rId19"/>
    <p:sldId id="362" r:id="rId20"/>
    <p:sldId id="363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32"/>
      <p:bold r:id="rId33"/>
      <p:italic r:id="rId34"/>
      <p:boldItalic r:id="rId35"/>
    </p:embeddedFont>
    <p:embeddedFont>
      <p:font typeface="Calistoga" panose="020B0604020202020204" charset="0"/>
      <p:regular r:id="rId36"/>
    </p:embeddedFont>
    <p:embeddedFont>
      <p:font typeface="Voces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33835A-CD85-4A78-B769-EA8986AABCDD}">
  <a:tblStyle styleId="{0633835A-CD85-4A78-B769-EA8986AABC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86" autoAdjust="0"/>
    <p:restoredTop sz="94660"/>
  </p:normalViewPr>
  <p:slideViewPr>
    <p:cSldViewPr snapToGrid="0">
      <p:cViewPr>
        <p:scale>
          <a:sx n="100" d="100"/>
          <a:sy n="100" d="100"/>
        </p:scale>
        <p:origin x="240" y="46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f28780cc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f28780cc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f0f595bbf6_2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f0f595bbf6_2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e17f27ca78_1_2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e17f27ca78_1_2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5986" y="4021295"/>
            <a:ext cx="7282212" cy="156332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216394">
            <a:off x="7760494" y="3184712"/>
            <a:ext cx="1854010" cy="93263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97050" y="1201948"/>
            <a:ext cx="5349900" cy="19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01800" y="3331550"/>
            <a:ext cx="494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5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261409">
            <a:off x="-215992" y="3242195"/>
            <a:ext cx="3158359" cy="1823059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3113637" flipH="1">
            <a:off x="-437435" y="-125999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flipH="1">
            <a:off x="1407484" y="24650"/>
            <a:ext cx="1386501" cy="673098"/>
            <a:chOff x="6262493" y="240300"/>
            <a:chExt cx="1386501" cy="673098"/>
          </a:xfrm>
        </p:grpSpPr>
        <p:sp>
          <p:nvSpPr>
            <p:cNvPr id="16" name="Google Shape;16;p2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flipH="1">
            <a:off x="-104526" y="-63248"/>
            <a:ext cx="1441024" cy="328543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 rot="6741749">
            <a:off x="7918060" y="96680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1654375" y="1486672"/>
            <a:ext cx="2413200" cy="241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1208850" y="3315150"/>
            <a:ext cx="1015989" cy="1055050"/>
            <a:chOff x="1208850" y="3315150"/>
            <a:chExt cx="1015989" cy="1055050"/>
          </a:xfrm>
        </p:grpSpPr>
        <p:sp>
          <p:nvSpPr>
            <p:cNvPr id="32" name="Google Shape;32;p2"/>
            <p:cNvSpPr/>
            <p:nvPr/>
          </p:nvSpPr>
          <p:spPr>
            <a:xfrm>
              <a:off x="1878411" y="3315150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81959" y="3554139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53466" y="3392480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21824" y="3791833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23248" y="3652563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7842" y="3851185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08850" y="4042712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54463" y="3607402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47113" y="3820071"/>
              <a:ext cx="63281" cy="6424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158010" y="3846391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9518" y="3684732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897876" y="4084085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99299" y="3944815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23893" y="4143437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84901" y="4334964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 rot="-168174">
            <a:off x="4363558" y="-6916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 rot="-2005385">
            <a:off x="7522888" y="205445"/>
            <a:ext cx="647404" cy="667404"/>
            <a:chOff x="8430750" y="977888"/>
            <a:chExt cx="647424" cy="667425"/>
          </a:xfrm>
        </p:grpSpPr>
        <p:sp>
          <p:nvSpPr>
            <p:cNvPr id="49" name="Google Shape;49;p2"/>
            <p:cNvSpPr/>
            <p:nvPr/>
          </p:nvSpPr>
          <p:spPr>
            <a:xfrm>
              <a:off x="9016595" y="977888"/>
              <a:ext cx="52350" cy="41570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835170" y="1163966"/>
              <a:ext cx="55371" cy="5621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019699" y="1186995"/>
              <a:ext cx="58475" cy="49288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19775" y="1045549"/>
              <a:ext cx="52350" cy="38466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92090" y="1394971"/>
              <a:ext cx="59146" cy="39640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618341" y="1273113"/>
              <a:ext cx="46184" cy="35404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639861" y="1446901"/>
              <a:ext cx="3104" cy="4656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430750" y="1614481"/>
              <a:ext cx="36914" cy="30831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 rot="7165379">
            <a:off x="4023606" y="-222934"/>
            <a:ext cx="745446" cy="1353354"/>
            <a:chOff x="4614150" y="3299838"/>
            <a:chExt cx="745375" cy="1353225"/>
          </a:xfrm>
        </p:grpSpPr>
        <p:sp>
          <p:nvSpPr>
            <p:cNvPr id="58" name="Google Shape;58;p2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 rot="2479792">
            <a:off x="-1467390" y="3344051"/>
            <a:ext cx="3158401" cy="1823083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 rot="10374333">
            <a:off x="5967606" y="4784092"/>
            <a:ext cx="2346946" cy="346435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12350" y="421109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subTitle" idx="1"/>
          </p:nvPr>
        </p:nvSpPr>
        <p:spPr>
          <a:xfrm>
            <a:off x="709875" y="1135200"/>
            <a:ext cx="7719300" cy="3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4"/>
          <p:cNvSpPr/>
          <p:nvPr/>
        </p:nvSpPr>
        <p:spPr>
          <a:xfrm flipH="1">
            <a:off x="7794500" y="4467125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 flipH="1">
            <a:off x="8405649" y="4118825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-585838" y="-42816"/>
            <a:ext cx="1395308" cy="1361806"/>
            <a:chOff x="-605888" y="3025234"/>
            <a:chExt cx="1395308" cy="1361806"/>
          </a:xfrm>
        </p:grpSpPr>
        <p:sp>
          <p:nvSpPr>
            <p:cNvPr id="113" name="Google Shape;113;p4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8076723" y="114074"/>
            <a:ext cx="1209930" cy="1048028"/>
            <a:chOff x="5229248" y="898924"/>
            <a:chExt cx="1209930" cy="1048028"/>
          </a:xfrm>
        </p:grpSpPr>
        <p:sp>
          <p:nvSpPr>
            <p:cNvPr id="120" name="Google Shape;120;p4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/>
          <p:nvPr/>
        </p:nvSpPr>
        <p:spPr>
          <a:xfrm rot="-4540936">
            <a:off x="-600645" y="3844858"/>
            <a:ext cx="1853967" cy="93260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"/>
          <p:cNvSpPr txBox="1">
            <a:spLocks noGrp="1"/>
          </p:cNvSpPr>
          <p:nvPr>
            <p:ph type="title"/>
          </p:nvPr>
        </p:nvSpPr>
        <p:spPr>
          <a:xfrm>
            <a:off x="1500450" y="1036600"/>
            <a:ext cx="61431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70" name="Google Shape;270;p8"/>
          <p:cNvGrpSpPr/>
          <p:nvPr/>
        </p:nvGrpSpPr>
        <p:grpSpPr>
          <a:xfrm>
            <a:off x="7515400" y="2748650"/>
            <a:ext cx="1015989" cy="1055050"/>
            <a:chOff x="1208850" y="3315150"/>
            <a:chExt cx="1015989" cy="1055050"/>
          </a:xfrm>
        </p:grpSpPr>
        <p:sp>
          <p:nvSpPr>
            <p:cNvPr id="271" name="Google Shape;271;p8"/>
            <p:cNvSpPr/>
            <p:nvPr/>
          </p:nvSpPr>
          <p:spPr>
            <a:xfrm>
              <a:off x="1878411" y="3315150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1881959" y="3554139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1653466" y="3392480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1621824" y="3791833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1423248" y="3652563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1447842" y="3851185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1208850" y="4042712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2154463" y="3607402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1947113" y="3820071"/>
              <a:ext cx="63281" cy="6424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2158010" y="3846391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929518" y="3684732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1897876" y="4084085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699299" y="3944815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1723893" y="4143437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1484901" y="4334964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7818200" y="2005800"/>
            <a:ext cx="1015989" cy="1055050"/>
            <a:chOff x="1208850" y="3315150"/>
            <a:chExt cx="1015989" cy="1055050"/>
          </a:xfrm>
        </p:grpSpPr>
        <p:sp>
          <p:nvSpPr>
            <p:cNvPr id="287" name="Google Shape;287;p8"/>
            <p:cNvSpPr/>
            <p:nvPr/>
          </p:nvSpPr>
          <p:spPr>
            <a:xfrm>
              <a:off x="1878411" y="3315150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1881959" y="3554139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1653466" y="3392480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621824" y="3791833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1423248" y="3652563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1447842" y="3851185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1208850" y="4042712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154463" y="3607402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1947113" y="3820071"/>
              <a:ext cx="63281" cy="6424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158010" y="3846391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1929518" y="3684732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1897876" y="4084085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1699299" y="3944815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723893" y="4143437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1484901" y="4334964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8"/>
          <p:cNvSpPr/>
          <p:nvPr/>
        </p:nvSpPr>
        <p:spPr>
          <a:xfrm rot="-1232550">
            <a:off x="7065070" y="4078804"/>
            <a:ext cx="1854025" cy="932638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8"/>
          <p:cNvSpPr/>
          <p:nvPr/>
        </p:nvSpPr>
        <p:spPr>
          <a:xfrm>
            <a:off x="-63326" y="4164547"/>
            <a:ext cx="4560131" cy="978958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8"/>
          <p:cNvSpPr/>
          <p:nvPr/>
        </p:nvSpPr>
        <p:spPr>
          <a:xfrm rot="8834421">
            <a:off x="4366356" y="3742500"/>
            <a:ext cx="3158346" cy="1823052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"/>
          <p:cNvSpPr/>
          <p:nvPr/>
        </p:nvSpPr>
        <p:spPr>
          <a:xfrm rot="3113637">
            <a:off x="7229290" y="-601699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8"/>
          <p:cNvGrpSpPr/>
          <p:nvPr/>
        </p:nvGrpSpPr>
        <p:grpSpPr>
          <a:xfrm flipH="1">
            <a:off x="1407484" y="24650"/>
            <a:ext cx="1386501" cy="673098"/>
            <a:chOff x="6262493" y="240300"/>
            <a:chExt cx="1386501" cy="673098"/>
          </a:xfrm>
        </p:grpSpPr>
        <p:sp>
          <p:nvSpPr>
            <p:cNvPr id="307" name="Google Shape;307;p8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8"/>
          <p:cNvSpPr/>
          <p:nvPr/>
        </p:nvSpPr>
        <p:spPr>
          <a:xfrm>
            <a:off x="7657052" y="-63248"/>
            <a:ext cx="1441024" cy="328543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8"/>
          <p:cNvSpPr/>
          <p:nvPr/>
        </p:nvSpPr>
        <p:spPr>
          <a:xfrm rot="-6741749" flipH="1">
            <a:off x="-338790" y="96693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8"/>
          <p:cNvGrpSpPr/>
          <p:nvPr/>
        </p:nvGrpSpPr>
        <p:grpSpPr>
          <a:xfrm rot="10800000">
            <a:off x="352914" y="2954837"/>
            <a:ext cx="978370" cy="1396625"/>
            <a:chOff x="10114118" y="-2671745"/>
            <a:chExt cx="978273" cy="1396485"/>
          </a:xfrm>
        </p:grpSpPr>
        <p:sp>
          <p:nvSpPr>
            <p:cNvPr id="322" name="Google Shape;322;p8"/>
            <p:cNvSpPr/>
            <p:nvPr/>
          </p:nvSpPr>
          <p:spPr>
            <a:xfrm rot="9372513">
              <a:off x="10443751" y="-2650100"/>
              <a:ext cx="392366" cy="1353196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9372513">
              <a:off x="10401385" y="-1911213"/>
              <a:ext cx="105748" cy="68824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9372513">
              <a:off x="10318982" y="-2065113"/>
              <a:ext cx="221820" cy="150497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9372513">
              <a:off x="10515988" y="-2192301"/>
              <a:ext cx="94173" cy="404466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9372513">
              <a:off x="10290735" y="-2244606"/>
              <a:ext cx="278769" cy="19109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9372513">
              <a:off x="10200260" y="-1909338"/>
              <a:ext cx="410016" cy="513439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9372513">
              <a:off x="10401385" y="-1911213"/>
              <a:ext cx="105748" cy="68824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 rot="-169204">
            <a:off x="3780390" y="-72204"/>
            <a:ext cx="2347076" cy="346454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/>
          <p:nvPr/>
        </p:nvSpPr>
        <p:spPr>
          <a:xfrm rot="5720879">
            <a:off x="-318815" y="147723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9"/>
          <p:cNvSpPr txBox="1">
            <a:spLocks noGrp="1"/>
          </p:cNvSpPr>
          <p:nvPr>
            <p:ph type="ctrTitle"/>
          </p:nvPr>
        </p:nvSpPr>
        <p:spPr>
          <a:xfrm>
            <a:off x="1165188" y="1125150"/>
            <a:ext cx="34554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1165188" y="2187950"/>
            <a:ext cx="34554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7649286" y="144900"/>
            <a:ext cx="1386501" cy="673098"/>
            <a:chOff x="7601793" y="297300"/>
            <a:chExt cx="1386501" cy="673098"/>
          </a:xfrm>
        </p:grpSpPr>
        <p:sp>
          <p:nvSpPr>
            <p:cNvPr id="335" name="Google Shape;335;p9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9"/>
          <p:cNvSpPr/>
          <p:nvPr/>
        </p:nvSpPr>
        <p:spPr>
          <a:xfrm>
            <a:off x="-37050" y="4355125"/>
            <a:ext cx="6799568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9"/>
          <p:cNvSpPr/>
          <p:nvPr/>
        </p:nvSpPr>
        <p:spPr>
          <a:xfrm flipH="1">
            <a:off x="2392450" y="4317273"/>
            <a:ext cx="6757025" cy="82630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9"/>
          <p:cNvSpPr/>
          <p:nvPr/>
        </p:nvSpPr>
        <p:spPr>
          <a:xfrm rot="7110921">
            <a:off x="5341721" y="811026"/>
            <a:ext cx="1722624" cy="99432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9"/>
          <p:cNvSpPr/>
          <p:nvPr/>
        </p:nvSpPr>
        <p:spPr>
          <a:xfrm rot="-1883114" flipH="1">
            <a:off x="-1613018" y="-136238"/>
            <a:ext cx="4339240" cy="1555278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9"/>
          <p:cNvSpPr/>
          <p:nvPr/>
        </p:nvSpPr>
        <p:spPr>
          <a:xfrm flipH="1">
            <a:off x="7770216" y="4239350"/>
            <a:ext cx="1572056" cy="93342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9"/>
          <p:cNvGrpSpPr/>
          <p:nvPr/>
        </p:nvGrpSpPr>
        <p:grpSpPr>
          <a:xfrm>
            <a:off x="3327437" y="3279884"/>
            <a:ext cx="1395308" cy="1361806"/>
            <a:chOff x="3307387" y="6347934"/>
            <a:chExt cx="1395308" cy="1361806"/>
          </a:xfrm>
        </p:grpSpPr>
        <p:sp>
          <p:nvSpPr>
            <p:cNvPr id="353" name="Google Shape;353;p9"/>
            <p:cNvSpPr/>
            <p:nvPr/>
          </p:nvSpPr>
          <p:spPr>
            <a:xfrm rot="3361624">
              <a:off x="3539441" y="65013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 rot="3361624">
              <a:off x="4210729" y="69590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 rot="3361624">
              <a:off x="4182524" y="70007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 rot="3361624">
              <a:off x="3895942" y="69543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 rot="3361624">
              <a:off x="4114507" y="71125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 rot="3361624">
              <a:off x="4235994" y="65154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9"/>
          <p:cNvSpPr/>
          <p:nvPr/>
        </p:nvSpPr>
        <p:spPr>
          <a:xfrm rot="-4540936">
            <a:off x="-370382" y="3494483"/>
            <a:ext cx="1853967" cy="93260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9"/>
          <p:cNvSpPr/>
          <p:nvPr/>
        </p:nvSpPr>
        <p:spPr>
          <a:xfrm rot="3224944" flipH="1">
            <a:off x="6925087" y="-1169803"/>
            <a:ext cx="2701490" cy="2155502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6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16"/>
          <p:cNvSpPr/>
          <p:nvPr/>
        </p:nvSpPr>
        <p:spPr>
          <a:xfrm rot="1711316">
            <a:off x="7425012" y="-481926"/>
            <a:ext cx="2560119" cy="2042852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-377868">
            <a:off x="7189827" y="104997"/>
            <a:ext cx="1134615" cy="258684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16"/>
          <p:cNvGrpSpPr/>
          <p:nvPr/>
        </p:nvGrpSpPr>
        <p:grpSpPr>
          <a:xfrm>
            <a:off x="8269938" y="4025456"/>
            <a:ext cx="1394686" cy="1143285"/>
            <a:chOff x="8269938" y="4025456"/>
            <a:chExt cx="1394686" cy="1143285"/>
          </a:xfrm>
        </p:grpSpPr>
        <p:sp>
          <p:nvSpPr>
            <p:cNvPr id="565" name="Google Shape;565;p16"/>
            <p:cNvSpPr/>
            <p:nvPr/>
          </p:nvSpPr>
          <p:spPr>
            <a:xfrm rot="-2013558">
              <a:off x="8894326" y="4511869"/>
              <a:ext cx="26665" cy="19714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-2013558">
              <a:off x="8995390" y="4474742"/>
              <a:ext cx="28971" cy="2088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-2013558">
              <a:off x="8901213" y="4426711"/>
              <a:ext cx="35954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-2013558">
              <a:off x="9048875" y="4245738"/>
              <a:ext cx="37091" cy="30140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rot="-2013558">
              <a:off x="9034284" y="4398380"/>
              <a:ext cx="38260" cy="32478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rot="-2013558">
              <a:off x="9231110" y="4505430"/>
              <a:ext cx="32447" cy="40598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rot="-2013558">
              <a:off x="8918978" y="4331086"/>
              <a:ext cx="50992" cy="5446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rot="-2013558">
              <a:off x="8746499" y="4254228"/>
              <a:ext cx="53299" cy="39397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 rot="-2013558">
              <a:off x="8749279" y="4135941"/>
              <a:ext cx="57943" cy="44042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 rot="-2013558">
              <a:off x="8675168" y="4367599"/>
              <a:ext cx="73013" cy="56774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-2013558">
              <a:off x="8638655" y="4200894"/>
              <a:ext cx="49855" cy="44042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 rot="-2013558">
              <a:off x="8524079" y="4215804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 rot="-2013558">
              <a:off x="8357708" y="4088982"/>
              <a:ext cx="28971" cy="22052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 rot="-2013558">
              <a:off x="8279106" y="4030869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-2013558">
              <a:off x="9202968" y="4330334"/>
              <a:ext cx="66062" cy="48654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-2013558">
              <a:off x="8980813" y="4622503"/>
              <a:ext cx="69538" cy="54752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-2013558">
              <a:off x="9375273" y="4601435"/>
              <a:ext cx="38260" cy="30140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-2013558">
              <a:off x="9455065" y="4684575"/>
              <a:ext cx="38260" cy="2900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-2013558">
              <a:off x="9617713" y="4777270"/>
              <a:ext cx="41735" cy="31309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8269938" y="4501212"/>
              <a:ext cx="931205" cy="667529"/>
            </a:xfrm>
            <a:custGeom>
              <a:avLst/>
              <a:gdLst/>
              <a:ahLst/>
              <a:cxnLst/>
              <a:rect l="l" t="t" r="r" b="b"/>
              <a:pathLst>
                <a:path w="20713" h="14848" extrusionOk="0">
                  <a:moveTo>
                    <a:pt x="6709" y="1"/>
                  </a:moveTo>
                  <a:cubicBezTo>
                    <a:pt x="4656" y="3887"/>
                    <a:pt x="2420" y="7699"/>
                    <a:pt x="0" y="11365"/>
                  </a:cubicBezTo>
                  <a:cubicBezTo>
                    <a:pt x="5111" y="13675"/>
                    <a:pt x="10630" y="14847"/>
                    <a:pt x="16201" y="14847"/>
                  </a:cubicBezTo>
                  <a:cubicBezTo>
                    <a:pt x="17703" y="14847"/>
                    <a:pt x="19210" y="14762"/>
                    <a:pt x="20712" y="14591"/>
                  </a:cubicBezTo>
                  <a:lnTo>
                    <a:pt x="20712" y="6086"/>
                  </a:lnTo>
                  <a:cubicBezTo>
                    <a:pt x="17596" y="6013"/>
                    <a:pt x="14554" y="5206"/>
                    <a:pt x="11804" y="3777"/>
                  </a:cubicBezTo>
                  <a:cubicBezTo>
                    <a:pt x="9898" y="2824"/>
                    <a:pt x="8175" y="1541"/>
                    <a:pt x="6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16"/>
          <p:cNvGrpSpPr/>
          <p:nvPr/>
        </p:nvGrpSpPr>
        <p:grpSpPr>
          <a:xfrm>
            <a:off x="255975" y="3937900"/>
            <a:ext cx="745375" cy="1353225"/>
            <a:chOff x="255975" y="3937900"/>
            <a:chExt cx="745375" cy="1353225"/>
          </a:xfrm>
        </p:grpSpPr>
        <p:sp>
          <p:nvSpPr>
            <p:cNvPr id="586" name="Google Shape;586;p16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16"/>
          <p:cNvGrpSpPr/>
          <p:nvPr/>
        </p:nvGrpSpPr>
        <p:grpSpPr>
          <a:xfrm>
            <a:off x="0" y="4100486"/>
            <a:ext cx="696291" cy="1016185"/>
            <a:chOff x="0" y="4100486"/>
            <a:chExt cx="696291" cy="1016185"/>
          </a:xfrm>
        </p:grpSpPr>
        <p:sp>
          <p:nvSpPr>
            <p:cNvPr id="592" name="Google Shape;592;p16"/>
            <p:cNvSpPr/>
            <p:nvPr/>
          </p:nvSpPr>
          <p:spPr>
            <a:xfrm rot="1098150">
              <a:off x="599692" y="4108212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98150">
              <a:off x="632151" y="4355199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98150">
              <a:off x="383990" y="4198850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98150">
              <a:off x="421557" y="4472492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98150">
              <a:off x="240468" y="4483511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rot="1098150">
              <a:off x="278601" y="4630479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rot="1098150">
              <a:off x="164017" y="4755635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98150">
              <a:off x="67289" y="4902924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98150">
              <a:off x="5861" y="5060579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16"/>
          <p:cNvSpPr/>
          <p:nvPr/>
        </p:nvSpPr>
        <p:spPr>
          <a:xfrm rot="-5400000">
            <a:off x="-930702" y="2159364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504459" flipH="1">
            <a:off x="7450847" y="3899981"/>
            <a:ext cx="1432256" cy="1173966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-5593993">
            <a:off x="-1091405" y="1249563"/>
            <a:ext cx="2347031" cy="346447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4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5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92" name="Google Shape;892;p25"/>
          <p:cNvSpPr/>
          <p:nvPr/>
        </p:nvSpPr>
        <p:spPr>
          <a:xfrm rot="899960">
            <a:off x="7636193" y="-520620"/>
            <a:ext cx="2127036" cy="1697149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" name="Google Shape;893;p25"/>
          <p:cNvGrpSpPr/>
          <p:nvPr/>
        </p:nvGrpSpPr>
        <p:grpSpPr>
          <a:xfrm>
            <a:off x="-335384" y="62243"/>
            <a:ext cx="1092889" cy="665181"/>
            <a:chOff x="7486891" y="184631"/>
            <a:chExt cx="1092889" cy="665181"/>
          </a:xfrm>
        </p:grpSpPr>
        <p:sp>
          <p:nvSpPr>
            <p:cNvPr id="894" name="Google Shape;894;p25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5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5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25"/>
          <p:cNvSpPr/>
          <p:nvPr/>
        </p:nvSpPr>
        <p:spPr>
          <a:xfrm>
            <a:off x="5529203" y="4630750"/>
            <a:ext cx="5129137" cy="82630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25"/>
          <p:cNvSpPr/>
          <p:nvPr/>
        </p:nvSpPr>
        <p:spPr>
          <a:xfrm rot="10800000" flipH="1">
            <a:off x="4610878" y="4506507"/>
            <a:ext cx="2972232" cy="775568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25"/>
          <p:cNvGrpSpPr/>
          <p:nvPr/>
        </p:nvGrpSpPr>
        <p:grpSpPr>
          <a:xfrm flipH="1">
            <a:off x="8549320" y="3466623"/>
            <a:ext cx="745375" cy="1353225"/>
            <a:chOff x="4614150" y="3299838"/>
            <a:chExt cx="745375" cy="1353225"/>
          </a:xfrm>
        </p:grpSpPr>
        <p:sp>
          <p:nvSpPr>
            <p:cNvPr id="914" name="Google Shape;914;p25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25"/>
          <p:cNvSpPr/>
          <p:nvPr/>
        </p:nvSpPr>
        <p:spPr>
          <a:xfrm rot="-8100000" flipH="1">
            <a:off x="-802574" y="4066606"/>
            <a:ext cx="2127080" cy="1555235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25"/>
          <p:cNvSpPr/>
          <p:nvPr/>
        </p:nvSpPr>
        <p:spPr>
          <a:xfrm rot="899960">
            <a:off x="8079134" y="471495"/>
            <a:ext cx="1474531" cy="851125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bg>
      <p:bgPr>
        <a:solidFill>
          <a:schemeClr val="accent2"/>
        </a:solidFill>
        <a:effectLst/>
      </p:bgPr>
    </p:bg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60"/>
          <p:cNvSpPr/>
          <p:nvPr/>
        </p:nvSpPr>
        <p:spPr>
          <a:xfrm>
            <a:off x="2596700" y="878250"/>
            <a:ext cx="6547304" cy="479617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60"/>
          <p:cNvSpPr/>
          <p:nvPr/>
        </p:nvSpPr>
        <p:spPr>
          <a:xfrm rot="284115">
            <a:off x="2138764" y="4234861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4" name="Google Shape;2464;p60"/>
          <p:cNvGrpSpPr/>
          <p:nvPr/>
        </p:nvGrpSpPr>
        <p:grpSpPr>
          <a:xfrm>
            <a:off x="236975" y="3956900"/>
            <a:ext cx="745375" cy="1353225"/>
            <a:chOff x="255975" y="3937900"/>
            <a:chExt cx="745375" cy="1353225"/>
          </a:xfrm>
        </p:grpSpPr>
        <p:sp>
          <p:nvSpPr>
            <p:cNvPr id="2465" name="Google Shape;2465;p60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0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0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0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0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0" name="Google Shape;2470;p60"/>
          <p:cNvSpPr/>
          <p:nvPr/>
        </p:nvSpPr>
        <p:spPr>
          <a:xfrm rot="-5751256">
            <a:off x="7495312" y="3807617"/>
            <a:ext cx="1563199" cy="128129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60"/>
          <p:cNvSpPr/>
          <p:nvPr/>
        </p:nvSpPr>
        <p:spPr>
          <a:xfrm rot="-10339277">
            <a:off x="8199101" y="1062615"/>
            <a:ext cx="1169743" cy="58842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60"/>
          <p:cNvSpPr/>
          <p:nvPr/>
        </p:nvSpPr>
        <p:spPr>
          <a:xfrm rot="-5400000">
            <a:off x="-757390" y="1088852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60"/>
          <p:cNvSpPr/>
          <p:nvPr/>
        </p:nvSpPr>
        <p:spPr>
          <a:xfrm rot="10800000">
            <a:off x="-217991" y="347100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61"/>
          <p:cNvSpPr/>
          <p:nvPr/>
        </p:nvSpPr>
        <p:spPr>
          <a:xfrm rot="5400000">
            <a:off x="7556147" y="120881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61"/>
          <p:cNvSpPr/>
          <p:nvPr/>
        </p:nvSpPr>
        <p:spPr>
          <a:xfrm rot="3678335">
            <a:off x="-215883" y="4602760"/>
            <a:ext cx="1725044" cy="102426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61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61"/>
          <p:cNvSpPr/>
          <p:nvPr/>
        </p:nvSpPr>
        <p:spPr>
          <a:xfrm rot="-2298006">
            <a:off x="308215" y="3605499"/>
            <a:ext cx="1563224" cy="128131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61"/>
          <p:cNvGrpSpPr/>
          <p:nvPr/>
        </p:nvGrpSpPr>
        <p:grpSpPr>
          <a:xfrm>
            <a:off x="8542847" y="-179901"/>
            <a:ext cx="741626" cy="1195489"/>
            <a:chOff x="510547" y="4000024"/>
            <a:chExt cx="741626" cy="1195489"/>
          </a:xfrm>
        </p:grpSpPr>
        <p:sp>
          <p:nvSpPr>
            <p:cNvPr id="2480" name="Google Shape;2480;p61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8" name="Google Shape;2498;p61"/>
          <p:cNvSpPr/>
          <p:nvPr/>
        </p:nvSpPr>
        <p:spPr>
          <a:xfrm rot="8792422">
            <a:off x="7350672" y="4368151"/>
            <a:ext cx="2126910" cy="169704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9" name="Google Shape;2499;p61"/>
          <p:cNvGrpSpPr/>
          <p:nvPr/>
        </p:nvGrpSpPr>
        <p:grpSpPr>
          <a:xfrm>
            <a:off x="-586438" y="2246659"/>
            <a:ext cx="1395308" cy="1361806"/>
            <a:chOff x="-586438" y="2246659"/>
            <a:chExt cx="1395308" cy="1361806"/>
          </a:xfrm>
        </p:grpSpPr>
        <p:sp>
          <p:nvSpPr>
            <p:cNvPr id="2500" name="Google Shape;2500;p61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1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1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387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62" r:id="rId6"/>
    <p:sldLayoutId id="2147483671" r:id="rId7"/>
    <p:sldLayoutId id="2147483706" r:id="rId8"/>
    <p:sldLayoutId id="2147483707" r:id="rId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69"/>
          <p:cNvSpPr txBox="1">
            <a:spLocks noGrp="1"/>
          </p:cNvSpPr>
          <p:nvPr>
            <p:ph type="ctrTitle"/>
          </p:nvPr>
        </p:nvSpPr>
        <p:spPr>
          <a:xfrm>
            <a:off x="974838" y="1241419"/>
            <a:ext cx="7194323" cy="19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 Project </a:t>
            </a:r>
            <a:endParaRPr dirty="0"/>
          </a:p>
        </p:txBody>
      </p:sp>
      <p:sp>
        <p:nvSpPr>
          <p:cNvPr id="2525" name="Google Shape;2525;p69"/>
          <p:cNvSpPr txBox="1">
            <a:spLocks noGrp="1"/>
          </p:cNvSpPr>
          <p:nvPr>
            <p:ph type="subTitle" idx="1"/>
          </p:nvPr>
        </p:nvSpPr>
        <p:spPr>
          <a:xfrm>
            <a:off x="2101800" y="3331550"/>
            <a:ext cx="494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Isra Mansoor, Muhammad Abdullah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0D3D9-98D7-2113-FFFA-9AD7660F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B21D-DDE6-8B3E-943E-E570453D1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F1164-DD12-8E4E-1233-09F3B836837B}"/>
              </a:ext>
            </a:extLst>
          </p:cNvPr>
          <p:cNvSpPr txBox="1">
            <a:spLocks/>
          </p:cNvSpPr>
          <p:nvPr/>
        </p:nvSpPr>
        <p:spPr>
          <a:xfrm>
            <a:off x="111239" y="756518"/>
            <a:ext cx="4381820" cy="422334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Cross Validation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7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Fold 1: Training on 2021, 2022 and Testing on 2023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Accuracy: 0.929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ROC: 0.94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FEB5FBC-21A1-8BA7-B00B-20D4C343AC19}"/>
              </a:ext>
            </a:extLst>
          </p:cNvPr>
          <p:cNvSpPr txBox="1">
            <a:spLocks/>
          </p:cNvSpPr>
          <p:nvPr/>
        </p:nvSpPr>
        <p:spPr>
          <a:xfrm>
            <a:off x="4650942" y="756517"/>
            <a:ext cx="4381819" cy="42233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 Cross Validation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6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Fold 1: Training on 2021, 2022 and Testing on 2023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Accuracy: 0.929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ROC: 0.94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600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BFDD14-48A8-DD19-DC83-8F3A18C33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831472"/>
              </p:ext>
            </p:extLst>
          </p:nvPr>
        </p:nvGraphicFramePr>
        <p:xfrm>
          <a:off x="198609" y="1906489"/>
          <a:ext cx="38865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080">
                  <a:extLst>
                    <a:ext uri="{9D8B030D-6E8A-4147-A177-3AD203B41FA5}">
                      <a16:colId xmlns:a16="http://schemas.microsoft.com/office/drawing/2014/main" val="584007222"/>
                    </a:ext>
                  </a:extLst>
                </a:gridCol>
                <a:gridCol w="887539">
                  <a:extLst>
                    <a:ext uri="{9D8B030D-6E8A-4147-A177-3AD203B41FA5}">
                      <a16:colId xmlns:a16="http://schemas.microsoft.com/office/drawing/2014/main" val="3807003642"/>
                    </a:ext>
                  </a:extLst>
                </a:gridCol>
                <a:gridCol w="910894">
                  <a:extLst>
                    <a:ext uri="{9D8B030D-6E8A-4147-A177-3AD203B41FA5}">
                      <a16:colId xmlns:a16="http://schemas.microsoft.com/office/drawing/2014/main" val="2275755306"/>
                    </a:ext>
                  </a:extLst>
                </a:gridCol>
                <a:gridCol w="877076">
                  <a:extLst>
                    <a:ext uri="{9D8B030D-6E8A-4147-A177-3AD203B41FA5}">
                      <a16:colId xmlns:a16="http://schemas.microsoft.com/office/drawing/2014/main" val="1414541417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96032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Cotton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96659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0.64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88290"/>
                  </a:ext>
                </a:extLst>
              </a:tr>
            </a:tbl>
          </a:graphicData>
        </a:graphic>
      </p:graphicFrame>
      <p:sp>
        <p:nvSpPr>
          <p:cNvPr id="22" name="Subtitle 2">
            <a:extLst>
              <a:ext uri="{FF2B5EF4-FFF2-40B4-BE49-F238E27FC236}">
                <a16:creationId xmlns:a16="http://schemas.microsoft.com/office/drawing/2014/main" id="{F9BD344A-437A-C759-C2D3-B2060AD6D4A4}"/>
              </a:ext>
            </a:extLst>
          </p:cNvPr>
          <p:cNvSpPr txBox="1">
            <a:spLocks/>
          </p:cNvSpPr>
          <p:nvPr/>
        </p:nvSpPr>
        <p:spPr>
          <a:xfrm>
            <a:off x="2600325" y="2804395"/>
            <a:ext cx="1794058" cy="21005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Feature Importance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NDVI11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NDVI02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NDVI05</a:t>
            </a: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33A7153-1619-AF1A-E7A2-B5712462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628801"/>
              </p:ext>
            </p:extLst>
          </p:nvPr>
        </p:nvGraphicFramePr>
        <p:xfrm>
          <a:off x="4745392" y="1906489"/>
          <a:ext cx="38865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080">
                  <a:extLst>
                    <a:ext uri="{9D8B030D-6E8A-4147-A177-3AD203B41FA5}">
                      <a16:colId xmlns:a16="http://schemas.microsoft.com/office/drawing/2014/main" val="584007222"/>
                    </a:ext>
                  </a:extLst>
                </a:gridCol>
                <a:gridCol w="887539">
                  <a:extLst>
                    <a:ext uri="{9D8B030D-6E8A-4147-A177-3AD203B41FA5}">
                      <a16:colId xmlns:a16="http://schemas.microsoft.com/office/drawing/2014/main" val="3807003642"/>
                    </a:ext>
                  </a:extLst>
                </a:gridCol>
                <a:gridCol w="910894">
                  <a:extLst>
                    <a:ext uri="{9D8B030D-6E8A-4147-A177-3AD203B41FA5}">
                      <a16:colId xmlns:a16="http://schemas.microsoft.com/office/drawing/2014/main" val="2275755306"/>
                    </a:ext>
                  </a:extLst>
                </a:gridCol>
                <a:gridCol w="877076">
                  <a:extLst>
                    <a:ext uri="{9D8B030D-6E8A-4147-A177-3AD203B41FA5}">
                      <a16:colId xmlns:a16="http://schemas.microsoft.com/office/drawing/2014/main" val="1414541417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96032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Cotton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96659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0.64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88290"/>
                  </a:ext>
                </a:extLst>
              </a:tr>
            </a:tbl>
          </a:graphicData>
        </a:graphic>
      </p:graphicFrame>
      <p:sp>
        <p:nvSpPr>
          <p:cNvPr id="26" name="Subtitle 2">
            <a:extLst>
              <a:ext uri="{FF2B5EF4-FFF2-40B4-BE49-F238E27FC236}">
                <a16:creationId xmlns:a16="http://schemas.microsoft.com/office/drawing/2014/main" id="{B36C515F-FBC8-E25E-0EB1-90F1B20324C6}"/>
              </a:ext>
            </a:extLst>
          </p:cNvPr>
          <p:cNvSpPr txBox="1">
            <a:spLocks/>
          </p:cNvSpPr>
          <p:nvPr/>
        </p:nvSpPr>
        <p:spPr>
          <a:xfrm>
            <a:off x="7179405" y="2804395"/>
            <a:ext cx="1794058" cy="21005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Comparing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The Grid Search kept the results the same meaning we already had optimal parameters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en-US" sz="1200" b="1" dirty="0">
                <a:solidFill>
                  <a:schemeClr val="tx1"/>
                </a:solidFill>
                <a:latin typeface="Voces" panose="020B0604020202020204" charset="0"/>
              </a:rPr>
              <a:t>'max_depth': 30, 'min_samples_leaf': 1, 'n_estimators': 150</a:t>
            </a: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92B526-94F1-8776-42D7-0DC7E734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9" y="2804395"/>
            <a:ext cx="2359957" cy="2089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2D2F47-670D-95AF-657F-462F4699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48" y="2804395"/>
            <a:ext cx="2359957" cy="20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3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450FD-6B5E-9B5F-040D-2742C2A98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81AB-44F2-9380-2452-18C846803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BC2D7-98DC-1C5C-FCCB-8BEE7EC08A8D}"/>
              </a:ext>
            </a:extLst>
          </p:cNvPr>
          <p:cNvSpPr txBox="1">
            <a:spLocks/>
          </p:cNvSpPr>
          <p:nvPr/>
        </p:nvSpPr>
        <p:spPr>
          <a:xfrm>
            <a:off x="111239" y="756518"/>
            <a:ext cx="4381820" cy="422334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Cross Validation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7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Fold 1: Training on 2021, 2022 and Testing on 2023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Accuracy: 0.910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ROC: 0.94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B61DA8B-6A83-F41D-B9B1-BCD35F9D128D}"/>
              </a:ext>
            </a:extLst>
          </p:cNvPr>
          <p:cNvSpPr txBox="1">
            <a:spLocks/>
          </p:cNvSpPr>
          <p:nvPr/>
        </p:nvSpPr>
        <p:spPr>
          <a:xfrm>
            <a:off x="4650942" y="756517"/>
            <a:ext cx="4381819" cy="42233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 Cross Validation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6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Fold 1: Training on 2021, 2022 and Testing on 2023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Accuracy: 0.884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ROC: 0.91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600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CE7CAB-9303-2E25-3D2B-E84AD4AC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0538"/>
              </p:ext>
            </p:extLst>
          </p:nvPr>
        </p:nvGraphicFramePr>
        <p:xfrm>
          <a:off x="198609" y="1906489"/>
          <a:ext cx="38865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080">
                  <a:extLst>
                    <a:ext uri="{9D8B030D-6E8A-4147-A177-3AD203B41FA5}">
                      <a16:colId xmlns:a16="http://schemas.microsoft.com/office/drawing/2014/main" val="584007222"/>
                    </a:ext>
                  </a:extLst>
                </a:gridCol>
                <a:gridCol w="887539">
                  <a:extLst>
                    <a:ext uri="{9D8B030D-6E8A-4147-A177-3AD203B41FA5}">
                      <a16:colId xmlns:a16="http://schemas.microsoft.com/office/drawing/2014/main" val="3807003642"/>
                    </a:ext>
                  </a:extLst>
                </a:gridCol>
                <a:gridCol w="910894">
                  <a:extLst>
                    <a:ext uri="{9D8B030D-6E8A-4147-A177-3AD203B41FA5}">
                      <a16:colId xmlns:a16="http://schemas.microsoft.com/office/drawing/2014/main" val="2275755306"/>
                    </a:ext>
                  </a:extLst>
                </a:gridCol>
                <a:gridCol w="877076">
                  <a:extLst>
                    <a:ext uri="{9D8B030D-6E8A-4147-A177-3AD203B41FA5}">
                      <a16:colId xmlns:a16="http://schemas.microsoft.com/office/drawing/2014/main" val="1414541417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96032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Cotton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96659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0.59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88290"/>
                  </a:ext>
                </a:extLst>
              </a:tr>
            </a:tbl>
          </a:graphicData>
        </a:graphic>
      </p:graphicFrame>
      <p:sp>
        <p:nvSpPr>
          <p:cNvPr id="22" name="Subtitle 2">
            <a:extLst>
              <a:ext uri="{FF2B5EF4-FFF2-40B4-BE49-F238E27FC236}">
                <a16:creationId xmlns:a16="http://schemas.microsoft.com/office/drawing/2014/main" id="{B7B2CB57-FE9F-BA23-CC6A-679CE2A17293}"/>
              </a:ext>
            </a:extLst>
          </p:cNvPr>
          <p:cNvSpPr txBox="1">
            <a:spLocks/>
          </p:cNvSpPr>
          <p:nvPr/>
        </p:nvSpPr>
        <p:spPr>
          <a:xfrm>
            <a:off x="2600325" y="2804395"/>
            <a:ext cx="1794058" cy="21005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AF81CF5-7373-5C8E-C4B5-452409F7D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1132"/>
              </p:ext>
            </p:extLst>
          </p:nvPr>
        </p:nvGraphicFramePr>
        <p:xfrm>
          <a:off x="4745392" y="1906489"/>
          <a:ext cx="38865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080">
                  <a:extLst>
                    <a:ext uri="{9D8B030D-6E8A-4147-A177-3AD203B41FA5}">
                      <a16:colId xmlns:a16="http://schemas.microsoft.com/office/drawing/2014/main" val="584007222"/>
                    </a:ext>
                  </a:extLst>
                </a:gridCol>
                <a:gridCol w="887539">
                  <a:extLst>
                    <a:ext uri="{9D8B030D-6E8A-4147-A177-3AD203B41FA5}">
                      <a16:colId xmlns:a16="http://schemas.microsoft.com/office/drawing/2014/main" val="3807003642"/>
                    </a:ext>
                  </a:extLst>
                </a:gridCol>
                <a:gridCol w="910894">
                  <a:extLst>
                    <a:ext uri="{9D8B030D-6E8A-4147-A177-3AD203B41FA5}">
                      <a16:colId xmlns:a16="http://schemas.microsoft.com/office/drawing/2014/main" val="2275755306"/>
                    </a:ext>
                  </a:extLst>
                </a:gridCol>
                <a:gridCol w="877076">
                  <a:extLst>
                    <a:ext uri="{9D8B030D-6E8A-4147-A177-3AD203B41FA5}">
                      <a16:colId xmlns:a16="http://schemas.microsoft.com/office/drawing/2014/main" val="1414541417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96032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Cotton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96659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0.52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88290"/>
                  </a:ext>
                </a:extLst>
              </a:tr>
            </a:tbl>
          </a:graphicData>
        </a:graphic>
      </p:graphicFrame>
      <p:sp>
        <p:nvSpPr>
          <p:cNvPr id="26" name="Subtitle 2">
            <a:extLst>
              <a:ext uri="{FF2B5EF4-FFF2-40B4-BE49-F238E27FC236}">
                <a16:creationId xmlns:a16="http://schemas.microsoft.com/office/drawing/2014/main" id="{2F994E79-18D4-D928-19F9-2F2FA37EE675}"/>
              </a:ext>
            </a:extLst>
          </p:cNvPr>
          <p:cNvSpPr txBox="1">
            <a:spLocks/>
          </p:cNvSpPr>
          <p:nvPr/>
        </p:nvSpPr>
        <p:spPr>
          <a:xfrm>
            <a:off x="7179405" y="2815595"/>
            <a:ext cx="1794058" cy="21005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Comparing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The Grid Search results did not improve the results as the best parameter we provided was not good enough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en-US" sz="1200" b="1" dirty="0">
                <a:solidFill>
                  <a:schemeClr val="tx1"/>
                </a:solidFill>
                <a:latin typeface="Voces" panose="020B0604020202020204" charset="0"/>
              </a:rPr>
              <a:t>C: 100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en-US" sz="1200" b="1" dirty="0">
                <a:solidFill>
                  <a:schemeClr val="tx1"/>
                </a:solidFill>
                <a:latin typeface="Voces" panose="020B0604020202020204" charset="0"/>
              </a:rPr>
              <a:t>gamma: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en-US" sz="1200" b="1" dirty="0">
                <a:solidFill>
                  <a:schemeClr val="tx1"/>
                </a:solidFill>
                <a:latin typeface="Voces" panose="020B0604020202020204" charset="0"/>
              </a:rPr>
              <a:t>kernel: rbf</a:t>
            </a: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5777D1-7252-6F09-05B1-13A533FA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9" y="2815595"/>
            <a:ext cx="2332348" cy="2089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E8E899-E0E7-3BBB-43BC-D0A8B7A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83" y="2801232"/>
            <a:ext cx="2348382" cy="21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3F6E-A82E-6364-6FBB-938FEDD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</a:t>
            </a:r>
            <a:endParaRPr lang="en-US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E67C107-36B4-0DDF-2A34-D5738C4A161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2350" y="1161151"/>
            <a:ext cx="759345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27000" indent="0">
              <a:buNone/>
            </a:pPr>
            <a:r>
              <a:rPr lang="en-US" sz="1800" b="1" dirty="0">
                <a:latin typeface="Voces" panose="020B0604020202020204" charset="0"/>
              </a:rPr>
              <a:t>XGBoost: </a:t>
            </a:r>
            <a:r>
              <a:rPr lang="en-US" sz="1800" dirty="0">
                <a:latin typeface="Voces" panose="020B0604020202020204" charset="0"/>
              </a:rPr>
              <a:t>Accuracy: ~91%, F1: 0.58. Balanced, but slightly lower F1. </a:t>
            </a:r>
          </a:p>
          <a:p>
            <a:endParaRPr lang="en-US" sz="1800" dirty="0">
              <a:latin typeface="Voces" panose="020B0604020202020204" charset="0"/>
            </a:endParaRPr>
          </a:p>
          <a:p>
            <a:pPr marL="127000" indent="0">
              <a:buNone/>
            </a:pPr>
            <a:r>
              <a:rPr lang="en-US" sz="1800" b="1" dirty="0">
                <a:latin typeface="Voces" panose="020B0604020202020204" charset="0"/>
              </a:rPr>
              <a:t>Bagging:</a:t>
            </a:r>
            <a:r>
              <a:rPr lang="en-US" sz="1800" dirty="0">
                <a:latin typeface="Voces" panose="020B0604020202020204" charset="0"/>
              </a:rPr>
              <a:t> Accuracy: ~93%, F1: 0.64. Best performance overall. </a:t>
            </a:r>
          </a:p>
          <a:p>
            <a:endParaRPr lang="en-US" sz="1800" dirty="0">
              <a:latin typeface="Voces" panose="020B0604020202020204" charset="0"/>
            </a:endParaRPr>
          </a:p>
          <a:p>
            <a:pPr marL="127000" indent="0">
              <a:buNone/>
            </a:pPr>
            <a:r>
              <a:rPr lang="en-US" sz="1800" b="1" dirty="0">
                <a:latin typeface="Voces" panose="020B0604020202020204" charset="0"/>
              </a:rPr>
              <a:t>Random Forest: </a:t>
            </a:r>
            <a:r>
              <a:rPr lang="en-US" sz="1800" dirty="0">
                <a:latin typeface="Voces" panose="020B0604020202020204" charset="0"/>
              </a:rPr>
              <a:t>Accuracy: ~93%, F1: 0.64. Matches Bagging. </a:t>
            </a:r>
          </a:p>
          <a:p>
            <a:endParaRPr lang="en-US" sz="1800" dirty="0">
              <a:latin typeface="Voces" panose="020B0604020202020204" charset="0"/>
            </a:endParaRPr>
          </a:p>
          <a:p>
            <a:pPr marL="127000" indent="0">
              <a:buNone/>
            </a:pPr>
            <a:r>
              <a:rPr lang="en-US" sz="1800" b="1" dirty="0">
                <a:latin typeface="Voces" panose="020B0604020202020204" charset="0"/>
              </a:rPr>
              <a:t>SVM:</a:t>
            </a:r>
            <a:r>
              <a:rPr lang="en-US" sz="1800" dirty="0">
                <a:latin typeface="Voces" panose="020B0604020202020204" charset="0"/>
              </a:rPr>
              <a:t> Accuracy: ~91% (~88% with GridSearch), F1: 0.59 (GridSearch: 0.52). Weakest. </a:t>
            </a:r>
          </a:p>
          <a:p>
            <a:endParaRPr lang="en-US" sz="1800" dirty="0">
              <a:latin typeface="Voces" panose="020B0604020202020204" charset="0"/>
            </a:endParaRPr>
          </a:p>
          <a:p>
            <a:pPr marL="127000" indent="0">
              <a:buNone/>
            </a:pPr>
            <a:r>
              <a:rPr lang="en-US" sz="1800" b="1" dirty="0">
                <a:latin typeface="Voces" panose="020B0604020202020204" charset="0"/>
              </a:rPr>
              <a:t>Best Choice: </a:t>
            </a:r>
            <a:r>
              <a:rPr lang="en-US" sz="1800" dirty="0">
                <a:latin typeface="Voces" panose="020B0604020202020204" charset="0"/>
              </a:rPr>
              <a:t>Bagging or Random Forest for the highest F1 and accuracy. XGBoost is slightly lower in F1, while SVM lags in grid-searched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99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8B400-034B-7966-90BE-B1779B46B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6611-085F-C2CC-BCEA-465074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77" y="427932"/>
            <a:ext cx="6964054" cy="825092"/>
          </a:xfrm>
        </p:spPr>
        <p:txBody>
          <a:bodyPr/>
          <a:lstStyle/>
          <a:p>
            <a:r>
              <a:rPr lang="en-GB" sz="5300" dirty="0"/>
              <a:t>Unsupervised Models</a:t>
            </a:r>
            <a:endParaRPr lang="en-US" sz="53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DE88D0-4A61-680C-F3B2-80D9CA22E44C}"/>
              </a:ext>
            </a:extLst>
          </p:cNvPr>
          <p:cNvSpPr txBox="1">
            <a:spLocks/>
          </p:cNvSpPr>
          <p:nvPr/>
        </p:nvSpPr>
        <p:spPr>
          <a:xfrm>
            <a:off x="1316254" y="1478885"/>
            <a:ext cx="6143100" cy="26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100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 sz="2400" dirty="0">
                <a:latin typeface="Voces" panose="020B0604020202020204" charset="0"/>
              </a:rPr>
              <a:t>K-Means Clustering</a:t>
            </a:r>
          </a:p>
          <a:p>
            <a:endParaRPr lang="en-US" sz="2400" dirty="0">
              <a:latin typeface="Voces" panose="020B0604020202020204" charset="0"/>
            </a:endParaRPr>
          </a:p>
          <a:p>
            <a:r>
              <a:rPr lang="en-US" sz="2400" dirty="0">
                <a:latin typeface="Voces" panose="020B0604020202020204" charset="0"/>
              </a:rPr>
              <a:t>Hierarchical Clustering</a:t>
            </a:r>
          </a:p>
          <a:p>
            <a:endParaRPr lang="en-US" sz="2400" dirty="0">
              <a:latin typeface="Voces" panose="020B0604020202020204" charset="0"/>
            </a:endParaRPr>
          </a:p>
          <a:p>
            <a:r>
              <a:rPr lang="en-US" sz="2400" dirty="0">
                <a:latin typeface="Voces" panose="020B0604020202020204" charset="0"/>
              </a:rPr>
              <a:t>DB SCAN</a:t>
            </a:r>
          </a:p>
          <a:p>
            <a:endParaRPr lang="en-US" sz="2400" dirty="0">
              <a:latin typeface="Voces" panose="020B0604020202020204" charset="0"/>
            </a:endParaRPr>
          </a:p>
          <a:p>
            <a:r>
              <a:rPr lang="en-US" sz="2400" dirty="0">
                <a:latin typeface="Voces" panose="020B0604020202020204" charset="0"/>
              </a:rPr>
              <a:t>Gaussian Mixture Models</a:t>
            </a:r>
            <a:endParaRPr lang="en-US" sz="6600" dirty="0">
              <a:latin typeface="Voc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86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C405-0E16-338B-8CDC-9B9AC205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Without 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96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E0BD-B412-6598-4372-0B135069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A3C74-EC67-D495-D997-1D17A5F59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875" y="1135199"/>
            <a:ext cx="7719300" cy="3587191"/>
          </a:xfrm>
        </p:spPr>
        <p:txBody>
          <a:bodyPr/>
          <a:lstStyle/>
          <a:p>
            <a:pPr marL="127000" indent="0">
              <a:buNone/>
            </a:pPr>
            <a:r>
              <a:rPr lang="en-GB" sz="2000" b="1" dirty="0"/>
              <a:t>Feature Scaling </a:t>
            </a:r>
            <a:r>
              <a:rPr lang="en-GB" sz="2000" dirty="0"/>
              <a:t>using MinMaxScalar.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Duplicates dropped</a:t>
            </a:r>
            <a:r>
              <a:rPr lang="en-GB" sz="2000" dirty="0"/>
              <a:t>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Removed outliers </a:t>
            </a:r>
            <a:r>
              <a:rPr lang="en-GB" sz="2000" dirty="0"/>
              <a:t>using IQR.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Applying data augmentation </a:t>
            </a:r>
            <a:r>
              <a:rPr lang="en-GB" sz="2000" dirty="0"/>
              <a:t>using sliding window.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Combining yearly datasets</a:t>
            </a:r>
            <a:r>
              <a:rPr lang="en-GB" sz="2000" dirty="0"/>
              <a:t>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Dropping labels</a:t>
            </a:r>
            <a:r>
              <a:rPr lang="en-GB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144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22A8D-738E-DDDB-3AEC-AA7A832E2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EA72-BEAB-976B-9D8D-8DDA3BA58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GB" dirty="0"/>
              <a:t>K-Means Clustering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655AE-8E19-A1FE-5802-A2C8D9F988FD}"/>
              </a:ext>
            </a:extLst>
          </p:cNvPr>
          <p:cNvSpPr txBox="1">
            <a:spLocks/>
          </p:cNvSpPr>
          <p:nvPr/>
        </p:nvSpPr>
        <p:spPr>
          <a:xfrm>
            <a:off x="111238" y="756518"/>
            <a:ext cx="4354208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Clustering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5A2A9F4-F105-799C-F261-746AD34BF53D}"/>
              </a:ext>
            </a:extLst>
          </p:cNvPr>
          <p:cNvSpPr txBox="1">
            <a:spLocks/>
          </p:cNvSpPr>
          <p:nvPr/>
        </p:nvSpPr>
        <p:spPr>
          <a:xfrm>
            <a:off x="2595117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0.935                                      Silhouette : 0.448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7E09C7-3387-8185-89A6-CA72C03973BB}"/>
              </a:ext>
            </a:extLst>
          </p:cNvPr>
          <p:cNvSpPr txBox="1">
            <a:spLocks/>
          </p:cNvSpPr>
          <p:nvPr/>
        </p:nvSpPr>
        <p:spPr>
          <a:xfrm>
            <a:off x="4588900" y="756518"/>
            <a:ext cx="4443861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BA18314-1E82-1355-8CCE-1D2F211524CB}"/>
              </a:ext>
            </a:extLst>
          </p:cNvPr>
          <p:cNvSpPr txBox="1">
            <a:spLocks/>
          </p:cNvSpPr>
          <p:nvPr/>
        </p:nvSpPr>
        <p:spPr>
          <a:xfrm>
            <a:off x="6873054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0.970                                     Silhouette : 0.242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F953B577-ABE9-1D2D-E14C-5A6B8678B5EA}"/>
              </a:ext>
            </a:extLst>
          </p:cNvPr>
          <p:cNvSpPr txBox="1">
            <a:spLocks/>
          </p:cNvSpPr>
          <p:nvPr/>
        </p:nvSpPr>
        <p:spPr>
          <a:xfrm>
            <a:off x="2330872" y="3305013"/>
            <a:ext cx="1794058" cy="160963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Better results as we provided only 2 clusters where as in grid search it chooses </a:t>
            </a: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4</a:t>
            </a: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 clusters as optimal.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A9C68-9171-5F2B-0AF0-EF1D8DAB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2" y="1484467"/>
            <a:ext cx="4174053" cy="1746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3E6E1-D6A2-3A43-E3C3-119253A6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2" y="3305013"/>
            <a:ext cx="2015606" cy="1609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F61EC-BE11-CF51-4BBF-19A1BC69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71" y="1484467"/>
            <a:ext cx="4174054" cy="1746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55DD3E-89A8-064D-0DF1-D4ACB1CA4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871" y="3305013"/>
            <a:ext cx="2009678" cy="1609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98D54A-AA69-29DE-53DF-507520D72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903" y="3305013"/>
            <a:ext cx="2089022" cy="16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9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D5904-A157-4B35-C9F8-7B39813F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2753-8FDF-5FF0-E129-5764DA3E3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A5593-6059-83ED-5032-23776B530595}"/>
              </a:ext>
            </a:extLst>
          </p:cNvPr>
          <p:cNvSpPr txBox="1">
            <a:spLocks/>
          </p:cNvSpPr>
          <p:nvPr/>
        </p:nvSpPr>
        <p:spPr>
          <a:xfrm>
            <a:off x="111238" y="756518"/>
            <a:ext cx="4354208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Clustering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F0D3435-858F-9191-ED4B-4119F9676B5A}"/>
              </a:ext>
            </a:extLst>
          </p:cNvPr>
          <p:cNvSpPr txBox="1">
            <a:spLocks/>
          </p:cNvSpPr>
          <p:nvPr/>
        </p:nvSpPr>
        <p:spPr>
          <a:xfrm>
            <a:off x="2595117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0.976                                      Silhouette : 0.438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01A4D48-B08C-7C9C-F7E9-849E8BE3B4EE}"/>
              </a:ext>
            </a:extLst>
          </p:cNvPr>
          <p:cNvSpPr txBox="1">
            <a:spLocks/>
          </p:cNvSpPr>
          <p:nvPr/>
        </p:nvSpPr>
        <p:spPr>
          <a:xfrm>
            <a:off x="4588900" y="756518"/>
            <a:ext cx="4443861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D2E4606-33F1-8D8E-9EEF-535DB195705F}"/>
              </a:ext>
            </a:extLst>
          </p:cNvPr>
          <p:cNvSpPr txBox="1">
            <a:spLocks/>
          </p:cNvSpPr>
          <p:nvPr/>
        </p:nvSpPr>
        <p:spPr>
          <a:xfrm>
            <a:off x="6873054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0.881                                     Silhouette : 0.458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0CBEF2D5-0B3B-AA94-0B0C-301D2A599D0C}"/>
              </a:ext>
            </a:extLst>
          </p:cNvPr>
          <p:cNvSpPr txBox="1">
            <a:spLocks/>
          </p:cNvSpPr>
          <p:nvPr/>
        </p:nvSpPr>
        <p:spPr>
          <a:xfrm>
            <a:off x="2330872" y="3305013"/>
            <a:ext cx="1794058" cy="160963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Better results without grid search as the parameters we provided in grid search weren’t good enough.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1C918E1-A022-CE44-88C7-C2AA4046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2" y="1480212"/>
            <a:ext cx="4169736" cy="17511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882ED7-AF6F-6602-0E5B-415CECD0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22" y="3305013"/>
            <a:ext cx="1992296" cy="15938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58A456-AF21-FDAB-722D-91861F944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667" y="1480212"/>
            <a:ext cx="4169736" cy="17433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F99031-E266-9D59-8F1B-D33DB147E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667" y="3296890"/>
            <a:ext cx="2007865" cy="16100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D65FE1-8492-6743-B914-F4E096CB7C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098"/>
          <a:stretch/>
        </p:blipFill>
        <p:spPr>
          <a:xfrm>
            <a:off x="6827656" y="3300949"/>
            <a:ext cx="2105059" cy="161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8EBB1-A85F-C9DA-3F0A-FDCEABB7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EB75-80C3-D9E5-2665-0789C7FF1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US" dirty="0"/>
              <a:t>DB Scan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A5D11-CA8D-CA8B-E896-F7070BDCFCE5}"/>
              </a:ext>
            </a:extLst>
          </p:cNvPr>
          <p:cNvSpPr txBox="1">
            <a:spLocks/>
          </p:cNvSpPr>
          <p:nvPr/>
        </p:nvSpPr>
        <p:spPr>
          <a:xfrm>
            <a:off x="111238" y="756518"/>
            <a:ext cx="4354208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Clustering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4774A93-F59D-5141-EDC6-B79E6C4ABE1F}"/>
              </a:ext>
            </a:extLst>
          </p:cNvPr>
          <p:cNvSpPr txBox="1">
            <a:spLocks/>
          </p:cNvSpPr>
          <p:nvPr/>
        </p:nvSpPr>
        <p:spPr>
          <a:xfrm>
            <a:off x="2595117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0.982                                      Silhouette : 0.410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8AFA112-A4A7-9A7A-FFE3-6DBD57514B55}"/>
              </a:ext>
            </a:extLst>
          </p:cNvPr>
          <p:cNvSpPr txBox="1">
            <a:spLocks/>
          </p:cNvSpPr>
          <p:nvPr/>
        </p:nvSpPr>
        <p:spPr>
          <a:xfrm>
            <a:off x="4588900" y="756518"/>
            <a:ext cx="4443861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0FBAE8F-CBFD-537E-D2D4-4A21BA553E89}"/>
              </a:ext>
            </a:extLst>
          </p:cNvPr>
          <p:cNvSpPr txBox="1">
            <a:spLocks/>
          </p:cNvSpPr>
          <p:nvPr/>
        </p:nvSpPr>
        <p:spPr>
          <a:xfrm>
            <a:off x="6873054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0.971                                     Silhouette : 0.456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F40078A2-CC47-3B29-FEDE-63245DC932CF}"/>
              </a:ext>
            </a:extLst>
          </p:cNvPr>
          <p:cNvSpPr txBox="1">
            <a:spLocks/>
          </p:cNvSpPr>
          <p:nvPr/>
        </p:nvSpPr>
        <p:spPr>
          <a:xfrm>
            <a:off x="6757694" y="3305013"/>
            <a:ext cx="2024777" cy="160963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Grid Search reduced the overall purity but increased the silhouette score.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b="1" dirty="0">
                <a:solidFill>
                  <a:schemeClr val="tx1"/>
                </a:solidFill>
                <a:latin typeface="Voces" panose="020B0604020202020204" charset="0"/>
              </a:rPr>
              <a:t>eps: np.float64(0.27) min_samples: 60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C64B03-D7A8-9624-1A2A-AC21765F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6" y="1480211"/>
            <a:ext cx="4161791" cy="17430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649AF2-A175-60D0-16A3-764CB956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6" y="3305013"/>
            <a:ext cx="2008055" cy="16054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E0D395-65C7-0B51-0AEA-B9348181E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36" y="1480211"/>
            <a:ext cx="4161788" cy="17430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5ACB64-D56C-4F9A-73C3-FF0887341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115" y="3305013"/>
            <a:ext cx="2008055" cy="160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14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35125-BDF0-10C6-2500-5B3799B57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828E-A048-C89E-D3D9-BD0C414F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US" dirty="0"/>
              <a:t>Guassian Mixture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2773-8A9D-D89D-4399-84219DA11415}"/>
              </a:ext>
            </a:extLst>
          </p:cNvPr>
          <p:cNvSpPr txBox="1">
            <a:spLocks/>
          </p:cNvSpPr>
          <p:nvPr/>
        </p:nvSpPr>
        <p:spPr>
          <a:xfrm>
            <a:off x="111238" y="756518"/>
            <a:ext cx="4354208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Clustering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DAD6C9A-48E3-778E-B119-FDAEA45BFF95}"/>
              </a:ext>
            </a:extLst>
          </p:cNvPr>
          <p:cNvSpPr txBox="1">
            <a:spLocks/>
          </p:cNvSpPr>
          <p:nvPr/>
        </p:nvSpPr>
        <p:spPr>
          <a:xfrm>
            <a:off x="2595117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0.987                                      Silhouette : 0.408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B822601-61DF-90CE-4483-9F1AE19D8630}"/>
              </a:ext>
            </a:extLst>
          </p:cNvPr>
          <p:cNvSpPr txBox="1">
            <a:spLocks/>
          </p:cNvSpPr>
          <p:nvPr/>
        </p:nvSpPr>
        <p:spPr>
          <a:xfrm>
            <a:off x="4588900" y="756518"/>
            <a:ext cx="4443861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B93A8735-C514-A7A0-A41C-2391FBD8F04A}"/>
              </a:ext>
            </a:extLst>
          </p:cNvPr>
          <p:cNvSpPr txBox="1">
            <a:spLocks/>
          </p:cNvSpPr>
          <p:nvPr/>
        </p:nvSpPr>
        <p:spPr>
          <a:xfrm>
            <a:off x="6873054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0.973                                     Silhouette : 0.406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17C8C3A1-38CC-CE1B-C07D-495587910B27}"/>
              </a:ext>
            </a:extLst>
          </p:cNvPr>
          <p:cNvSpPr txBox="1">
            <a:spLocks/>
          </p:cNvSpPr>
          <p:nvPr/>
        </p:nvSpPr>
        <p:spPr>
          <a:xfrm>
            <a:off x="6876077" y="3305013"/>
            <a:ext cx="2024777" cy="160963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Grid search did not improve the over all results.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3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400" b="1" dirty="0">
                <a:solidFill>
                  <a:schemeClr val="tx1"/>
                </a:solidFill>
                <a:latin typeface="Voces" panose="020B0604020202020204" charset="0"/>
              </a:rPr>
              <a:t>covariance_type: diag init_params: kmeans n_components: 5</a:t>
            </a:r>
            <a:endParaRPr lang="en-GB" altLang="en-US" sz="14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57DC0-BFBB-9B31-B61B-12D5DDC7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3" y="1480211"/>
            <a:ext cx="4171984" cy="1752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BBF2E3-6BEE-21E3-0977-B760E307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3" y="3305013"/>
            <a:ext cx="2008056" cy="1603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26ABD4-2478-602A-712F-8332F4CC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38" y="1480211"/>
            <a:ext cx="4171984" cy="17473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DB61D4-8EA6-258C-CB28-D0BA96CF3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68" y="3305013"/>
            <a:ext cx="2011022" cy="16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9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70"/>
          <p:cNvSpPr txBox="1">
            <a:spLocks noGrp="1"/>
          </p:cNvSpPr>
          <p:nvPr>
            <p:ph type="title"/>
          </p:nvPr>
        </p:nvSpPr>
        <p:spPr>
          <a:xfrm>
            <a:off x="712350" y="421109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presentation</a:t>
            </a:r>
            <a:endParaRPr dirty="0"/>
          </a:p>
        </p:txBody>
      </p:sp>
      <p:sp>
        <p:nvSpPr>
          <p:cNvPr id="2531" name="Google Shape;2531;p70"/>
          <p:cNvSpPr txBox="1">
            <a:spLocks noGrp="1"/>
          </p:cNvSpPr>
          <p:nvPr>
            <p:ph type="subTitle" idx="1"/>
          </p:nvPr>
        </p:nvSpPr>
        <p:spPr>
          <a:xfrm>
            <a:off x="709875" y="1135200"/>
            <a:ext cx="7719300" cy="3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96000"/>
              </a:lnSpc>
              <a:buNone/>
            </a:pPr>
            <a:r>
              <a:rPr lang="en" sz="1800" b="1" dirty="0"/>
              <a:t>1. Problem statement</a:t>
            </a:r>
          </a:p>
          <a:p>
            <a:pPr marL="0" indent="0">
              <a:lnSpc>
                <a:spcPct val="96000"/>
              </a:lnSpc>
              <a:buNone/>
            </a:pPr>
            <a:endParaRPr lang="en" sz="1800" dirty="0"/>
          </a:p>
          <a:p>
            <a:pPr marL="0" indent="0">
              <a:lnSpc>
                <a:spcPct val="96000"/>
              </a:lnSpc>
              <a:buNone/>
            </a:pPr>
            <a:r>
              <a:rPr lang="en" sz="1800" b="1" dirty="0"/>
              <a:t>2. Data Analysis</a:t>
            </a:r>
          </a:p>
          <a:p>
            <a:pPr marL="228600" indent="-228600">
              <a:lnSpc>
                <a:spcPct val="96000"/>
              </a:lnSpc>
              <a:buFont typeface="+mj-lt"/>
              <a:buAutoNum type="arabicPeriod"/>
            </a:pPr>
            <a:endParaRPr lang="en" sz="1800" dirty="0"/>
          </a:p>
          <a:p>
            <a:pPr marL="0" indent="0">
              <a:lnSpc>
                <a:spcPct val="96000"/>
              </a:lnSpc>
              <a:buNone/>
            </a:pPr>
            <a:r>
              <a:rPr lang="en" sz="1800" b="1" dirty="0"/>
              <a:t>3. Supervised Learning</a:t>
            </a:r>
          </a:p>
          <a:p>
            <a:pPr marL="0" indent="0">
              <a:lnSpc>
                <a:spcPct val="96000"/>
              </a:lnSpc>
              <a:buNone/>
            </a:pPr>
            <a:r>
              <a:rPr lang="en" sz="1600" dirty="0"/>
              <a:t>3.1. Data Preprocessing</a:t>
            </a:r>
          </a:p>
          <a:p>
            <a:pPr marL="0" indent="0">
              <a:lnSpc>
                <a:spcPct val="96000"/>
              </a:lnSpc>
              <a:buNone/>
            </a:pPr>
            <a:r>
              <a:rPr lang="en" sz="1600" dirty="0"/>
              <a:t>3.2. Feature Engineering</a:t>
            </a:r>
          </a:p>
          <a:p>
            <a:pPr marL="0" indent="0">
              <a:lnSpc>
                <a:spcPct val="96000"/>
              </a:lnSpc>
              <a:buNone/>
            </a:pPr>
            <a:r>
              <a:rPr lang="en" sz="1600" dirty="0"/>
              <a:t>3.3. Handling Class Imbalance</a:t>
            </a:r>
          </a:p>
          <a:p>
            <a:pPr marL="0" indent="0">
              <a:lnSpc>
                <a:spcPct val="96000"/>
              </a:lnSpc>
              <a:buNone/>
            </a:pPr>
            <a:r>
              <a:rPr lang="en" sz="1600" dirty="0"/>
              <a:t>3.4. Model Implementation</a:t>
            </a:r>
          </a:p>
          <a:p>
            <a:pPr marL="228600" indent="-228600">
              <a:lnSpc>
                <a:spcPct val="96000"/>
              </a:lnSpc>
              <a:buFont typeface="+mj-lt"/>
              <a:buAutoNum type="arabicPeriod"/>
            </a:pPr>
            <a:endParaRPr lang="en" sz="1400" dirty="0"/>
          </a:p>
          <a:p>
            <a:pPr marL="0" indent="0">
              <a:lnSpc>
                <a:spcPct val="96000"/>
              </a:lnSpc>
              <a:buNone/>
            </a:pPr>
            <a:r>
              <a:rPr lang="en" sz="1800" b="1" dirty="0"/>
              <a:t>4. Unsupervised Learning</a:t>
            </a:r>
          </a:p>
          <a:p>
            <a:pPr marL="0" indent="0">
              <a:lnSpc>
                <a:spcPct val="96000"/>
              </a:lnSpc>
              <a:buNone/>
            </a:pPr>
            <a:r>
              <a:rPr lang="en" sz="1600" dirty="0"/>
              <a:t>4.1. Without PCA</a:t>
            </a:r>
          </a:p>
          <a:p>
            <a:pPr marL="0" indent="0">
              <a:lnSpc>
                <a:spcPct val="96000"/>
              </a:lnSpc>
              <a:buNone/>
            </a:pPr>
            <a:r>
              <a:rPr lang="en" sz="1600" dirty="0"/>
              <a:t>4.2. With PCA</a:t>
            </a:r>
          </a:p>
          <a:p>
            <a:pPr marL="0" indent="0">
              <a:lnSpc>
                <a:spcPct val="96000"/>
              </a:lnSpc>
              <a:buNone/>
            </a:pPr>
            <a:endParaRPr lang="en" sz="1400" dirty="0"/>
          </a:p>
          <a:p>
            <a:pPr marL="0" indent="0">
              <a:lnSpc>
                <a:spcPct val="96000"/>
              </a:lnSpc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4DDC6-D60F-8331-A82C-7E12C53C5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95B4-467C-A69F-429E-340CBE535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01B386-6451-E6CE-C3BE-FDF153C88D0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2350" y="1115344"/>
            <a:ext cx="815980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27000" indent="0">
              <a:buNone/>
            </a:pPr>
            <a:r>
              <a:rPr lang="en-US" sz="1800" b="1" dirty="0"/>
              <a:t>K-Means:</a:t>
            </a:r>
            <a:r>
              <a:rPr lang="en-US" sz="1800" dirty="0"/>
              <a:t> Best Silhouette (2021: 0.4478), High Purity (2023: 0.9668). </a:t>
            </a:r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r>
              <a:rPr lang="en-US" sz="1800" b="1" dirty="0"/>
              <a:t>Hierarchical:</a:t>
            </a:r>
            <a:r>
              <a:rPr lang="en-US" sz="1800" dirty="0"/>
              <a:t> Best Purity (2023: 0.9838), Consistent Silhouette (2021: 0.4377). </a:t>
            </a:r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r>
              <a:rPr lang="en-US" sz="1800" b="1" dirty="0"/>
              <a:t>DBSCAN:</a:t>
            </a:r>
            <a:r>
              <a:rPr lang="en-US" sz="1800" dirty="0"/>
              <a:t> Highest Purity (2023: 0.9932), Weak Silhouette (2022: 0.0907). </a:t>
            </a:r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r>
              <a:rPr lang="en-US" sz="1800" b="1" dirty="0"/>
              <a:t>Gaussian Mixture:</a:t>
            </a:r>
            <a:r>
              <a:rPr lang="en-US" sz="1800" dirty="0"/>
              <a:t> Strong Purity (2021: 0.9865), Low Silhouette (2022: 0.1678). </a:t>
            </a:r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r>
              <a:rPr lang="en-US" sz="1800" b="1" dirty="0"/>
              <a:t>Hierarchical</a:t>
            </a:r>
            <a:r>
              <a:rPr lang="en-US" sz="1800" dirty="0"/>
              <a:t> is the best due to its balance between clustering quality (silhouette) and accuracy (purity). DBSCAN is preferable only when the highest purity is essential, despite occasional structural weaknesses.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935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154A6-390C-E240-E239-E6718399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CE05-7435-5FE4-3C14-0E7E58E5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   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4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A312-4E25-4734-D104-26E2466A5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54A9-7180-D96D-4846-99189F52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A6EC0-E943-CE0A-91FE-F2BF79584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875" y="1135199"/>
            <a:ext cx="7719300" cy="3587191"/>
          </a:xfrm>
        </p:spPr>
        <p:txBody>
          <a:bodyPr/>
          <a:lstStyle/>
          <a:p>
            <a:pPr marL="127000" indent="0">
              <a:buNone/>
            </a:pPr>
            <a:r>
              <a:rPr lang="en-GB" sz="2000" b="1" dirty="0"/>
              <a:t>Feature Scaling </a:t>
            </a:r>
            <a:r>
              <a:rPr lang="en-GB" sz="2000" dirty="0"/>
              <a:t>using MinMaxScalar.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Duplicates dropped</a:t>
            </a:r>
            <a:r>
              <a:rPr lang="en-GB" sz="2000" dirty="0"/>
              <a:t>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Removed outliers </a:t>
            </a:r>
            <a:r>
              <a:rPr lang="en-GB" sz="2000" dirty="0"/>
              <a:t>using IQR.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Applying data augmentation </a:t>
            </a:r>
            <a:r>
              <a:rPr lang="en-GB" sz="2000" dirty="0"/>
              <a:t>using sliding window.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Combining yearly datasets</a:t>
            </a:r>
            <a:r>
              <a:rPr lang="en-GB" sz="2000" dirty="0"/>
              <a:t>.</a:t>
            </a:r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Applying PCA </a:t>
            </a:r>
            <a:r>
              <a:rPr lang="en-GB" sz="2000" dirty="0"/>
              <a:t>kept 5 principal components</a:t>
            </a:r>
            <a:endParaRPr lang="en-GB" sz="2000" b="1" dirty="0"/>
          </a:p>
          <a:p>
            <a:pPr marL="127000" indent="0">
              <a:buNone/>
            </a:pPr>
            <a:endParaRPr lang="en-GB" sz="600" dirty="0"/>
          </a:p>
          <a:p>
            <a:pPr marL="127000" indent="0">
              <a:buNone/>
            </a:pPr>
            <a:r>
              <a:rPr lang="en-GB" sz="2000" b="1" dirty="0"/>
              <a:t>Dropping labels</a:t>
            </a:r>
            <a:r>
              <a:rPr lang="en-GB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213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5D7D-DB85-3590-233B-36C8CFE2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BCD-4A31-BBC5-F45D-CC71E7D69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GB" dirty="0"/>
              <a:t>K-Means Clustering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5C0A-E8E9-E405-F85E-32463E465F61}"/>
              </a:ext>
            </a:extLst>
          </p:cNvPr>
          <p:cNvSpPr txBox="1">
            <a:spLocks/>
          </p:cNvSpPr>
          <p:nvPr/>
        </p:nvSpPr>
        <p:spPr>
          <a:xfrm>
            <a:off x="111238" y="756518"/>
            <a:ext cx="4354208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Clustering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057AC0F-4E4A-2062-EB7F-E756030AE9FD}"/>
              </a:ext>
            </a:extLst>
          </p:cNvPr>
          <p:cNvSpPr txBox="1">
            <a:spLocks/>
          </p:cNvSpPr>
          <p:nvPr/>
        </p:nvSpPr>
        <p:spPr>
          <a:xfrm>
            <a:off x="2595117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0.932                                      Silhouette : 0.435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21A9560-4510-CE31-52E0-FA51CD5499A2}"/>
              </a:ext>
            </a:extLst>
          </p:cNvPr>
          <p:cNvSpPr txBox="1">
            <a:spLocks/>
          </p:cNvSpPr>
          <p:nvPr/>
        </p:nvSpPr>
        <p:spPr>
          <a:xfrm>
            <a:off x="4588900" y="756518"/>
            <a:ext cx="4443861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DCF47CA8-1792-C731-CA74-108245A62F16}"/>
              </a:ext>
            </a:extLst>
          </p:cNvPr>
          <p:cNvSpPr txBox="1">
            <a:spLocks/>
          </p:cNvSpPr>
          <p:nvPr/>
        </p:nvSpPr>
        <p:spPr>
          <a:xfrm>
            <a:off x="6873054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0.969                                     Silhouette : 0.248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EEFFC7B6-5646-F394-1E72-49DCCC6B9230}"/>
              </a:ext>
            </a:extLst>
          </p:cNvPr>
          <p:cNvSpPr txBox="1">
            <a:spLocks/>
          </p:cNvSpPr>
          <p:nvPr/>
        </p:nvSpPr>
        <p:spPr>
          <a:xfrm>
            <a:off x="2330872" y="3305013"/>
            <a:ext cx="1794058" cy="160963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Better results as we provided only 2 clusters where as in grid search it chooses </a:t>
            </a: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4</a:t>
            </a: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 clusters as optimal.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62C226-FD86-F843-95E0-6FA7635E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6" y="1484467"/>
            <a:ext cx="4174052" cy="17391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5655BA-5BAF-65B0-4EFC-863781FE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1" y="3305013"/>
            <a:ext cx="2015607" cy="16096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BCCB71-277A-9937-B8CB-09BA4E001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71" y="1484467"/>
            <a:ext cx="4152572" cy="17391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9A33C6-6B68-6E54-C07D-41DEF73C8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871" y="3314038"/>
            <a:ext cx="2015607" cy="16048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6EC1A3-A5D3-17EC-3D5E-6BDAF7C38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2" y="3316176"/>
            <a:ext cx="2112901" cy="16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53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BAA77-8C66-8EF1-535E-E7B2D5121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1AE1-EFE7-9110-7552-B3413C0DC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0E67B-2E5E-B43C-F7A4-540269C4ED1F}"/>
              </a:ext>
            </a:extLst>
          </p:cNvPr>
          <p:cNvSpPr txBox="1">
            <a:spLocks/>
          </p:cNvSpPr>
          <p:nvPr/>
        </p:nvSpPr>
        <p:spPr>
          <a:xfrm>
            <a:off x="111238" y="756518"/>
            <a:ext cx="4354208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Clustering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FE37CDA-6A94-B5EA-E8CA-4C50E309E89A}"/>
              </a:ext>
            </a:extLst>
          </p:cNvPr>
          <p:cNvSpPr txBox="1">
            <a:spLocks/>
          </p:cNvSpPr>
          <p:nvPr/>
        </p:nvSpPr>
        <p:spPr>
          <a:xfrm>
            <a:off x="2595117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0.977                                      Silhouette : 0.417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78B9F3C-BE1B-B32E-7933-B5E15B8B925B}"/>
              </a:ext>
            </a:extLst>
          </p:cNvPr>
          <p:cNvSpPr txBox="1">
            <a:spLocks/>
          </p:cNvSpPr>
          <p:nvPr/>
        </p:nvSpPr>
        <p:spPr>
          <a:xfrm>
            <a:off x="4588900" y="756518"/>
            <a:ext cx="4443861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24B301BB-9ECA-5CBF-9573-5E3791E6744A}"/>
              </a:ext>
            </a:extLst>
          </p:cNvPr>
          <p:cNvSpPr txBox="1">
            <a:spLocks/>
          </p:cNvSpPr>
          <p:nvPr/>
        </p:nvSpPr>
        <p:spPr>
          <a:xfrm>
            <a:off x="6873054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0.977                                     Silhouette : 0.431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043CDD27-A9FD-7727-95E8-807B95CF916E}"/>
              </a:ext>
            </a:extLst>
          </p:cNvPr>
          <p:cNvSpPr txBox="1">
            <a:spLocks/>
          </p:cNvSpPr>
          <p:nvPr/>
        </p:nvSpPr>
        <p:spPr>
          <a:xfrm>
            <a:off x="2330872" y="3305013"/>
            <a:ext cx="1794058" cy="160963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Better results in grid search as purity and silhouette score is increasing.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5486B-D383-4660-FBD0-85CC7A4D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39" y="1485739"/>
            <a:ext cx="4169736" cy="1747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D3F98-7306-FC83-AB24-147730F0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9" y="3296890"/>
            <a:ext cx="1995822" cy="1593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17B28-2D42-8242-65D0-FBD1B99A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41" y="1489985"/>
            <a:ext cx="4162578" cy="173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AB304-4754-39BB-E5AC-7B693B99A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541" y="3296890"/>
            <a:ext cx="1987979" cy="1589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6FC7EC-6AAF-50A7-6624-63086D7B7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344" y="3296890"/>
            <a:ext cx="2162217" cy="15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0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258A6-7925-C00B-0E46-C36C47237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F0A8-128F-0312-A2DF-EA57411BE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US" dirty="0"/>
              <a:t>DB Scan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BAD7A-ADCF-8286-F830-12DAD6F3E250}"/>
              </a:ext>
            </a:extLst>
          </p:cNvPr>
          <p:cNvSpPr txBox="1">
            <a:spLocks/>
          </p:cNvSpPr>
          <p:nvPr/>
        </p:nvSpPr>
        <p:spPr>
          <a:xfrm>
            <a:off x="111238" y="756518"/>
            <a:ext cx="4354208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Clustering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FAA7A49-2AD3-5672-3958-5A337DE44DF2}"/>
              </a:ext>
            </a:extLst>
          </p:cNvPr>
          <p:cNvSpPr txBox="1">
            <a:spLocks/>
          </p:cNvSpPr>
          <p:nvPr/>
        </p:nvSpPr>
        <p:spPr>
          <a:xfrm>
            <a:off x="2595117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0.970                                      Silhouette : 0.302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A15C608-A996-1B25-CE8D-6B13850CB191}"/>
              </a:ext>
            </a:extLst>
          </p:cNvPr>
          <p:cNvSpPr txBox="1">
            <a:spLocks/>
          </p:cNvSpPr>
          <p:nvPr/>
        </p:nvSpPr>
        <p:spPr>
          <a:xfrm>
            <a:off x="4588900" y="756518"/>
            <a:ext cx="4443861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B0B40BA8-63AF-8FEC-1827-4EB924736419}"/>
              </a:ext>
            </a:extLst>
          </p:cNvPr>
          <p:cNvSpPr txBox="1">
            <a:spLocks/>
          </p:cNvSpPr>
          <p:nvPr/>
        </p:nvSpPr>
        <p:spPr>
          <a:xfrm>
            <a:off x="6873054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0.987                                     Silhouette : 0.241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0F6FEEEB-99A1-BAE8-AE9B-CC65194E1BBD}"/>
              </a:ext>
            </a:extLst>
          </p:cNvPr>
          <p:cNvSpPr txBox="1">
            <a:spLocks/>
          </p:cNvSpPr>
          <p:nvPr/>
        </p:nvSpPr>
        <p:spPr>
          <a:xfrm>
            <a:off x="6757694" y="3305013"/>
            <a:ext cx="2024777" cy="160963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Grid Search increased the overall purity but decreased the silhouette score.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b="1" dirty="0">
                <a:solidFill>
                  <a:schemeClr val="tx1"/>
                </a:solidFill>
                <a:latin typeface="Voces" panose="020B0604020202020204" charset="0"/>
              </a:rPr>
              <a:t>eps: np.float64(1.0) min_samples: 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2CDDE-E540-1E92-7CCA-9B9EF521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6" y="1500812"/>
            <a:ext cx="4181511" cy="1743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89D7A-78D8-F27C-3448-597DCABE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6" y="3361825"/>
            <a:ext cx="2013393" cy="1605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C5C06-1C76-5137-A387-F89D99D54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74" y="1486650"/>
            <a:ext cx="4181511" cy="1751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FFDBFC-5A10-7B05-97CD-74693FA62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74" y="3323680"/>
            <a:ext cx="2013393" cy="16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74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9F49A-0F39-2DA5-A4C5-A799E0B9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78A8-0C6B-BA74-256C-F95711BBC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US" dirty="0"/>
              <a:t>Guassian Mixture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2BC48-F508-CC95-AB55-5276E2194A4B}"/>
              </a:ext>
            </a:extLst>
          </p:cNvPr>
          <p:cNvSpPr txBox="1">
            <a:spLocks/>
          </p:cNvSpPr>
          <p:nvPr/>
        </p:nvSpPr>
        <p:spPr>
          <a:xfrm>
            <a:off x="111238" y="756518"/>
            <a:ext cx="4354208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Clustering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A71BA7C-9818-1749-2580-37A0BD49FEEB}"/>
              </a:ext>
            </a:extLst>
          </p:cNvPr>
          <p:cNvSpPr txBox="1">
            <a:spLocks/>
          </p:cNvSpPr>
          <p:nvPr/>
        </p:nvSpPr>
        <p:spPr>
          <a:xfrm>
            <a:off x="2595117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0.983                                      Silhouette : 0.397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D23D805-59C7-180F-D7B2-5A2CED28A936}"/>
              </a:ext>
            </a:extLst>
          </p:cNvPr>
          <p:cNvSpPr txBox="1">
            <a:spLocks/>
          </p:cNvSpPr>
          <p:nvPr/>
        </p:nvSpPr>
        <p:spPr>
          <a:xfrm>
            <a:off x="4588900" y="756518"/>
            <a:ext cx="4443861" cy="43287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Clustering on year 2021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DB086A7F-F0D2-EF4E-88A0-DEF8C58FC76A}"/>
              </a:ext>
            </a:extLst>
          </p:cNvPr>
          <p:cNvSpPr txBox="1">
            <a:spLocks/>
          </p:cNvSpPr>
          <p:nvPr/>
        </p:nvSpPr>
        <p:spPr>
          <a:xfrm>
            <a:off x="6873054" y="883944"/>
            <a:ext cx="1794058" cy="5356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Purity: 0.985                                     Silhouette : 0.147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7904ABC-BE69-7649-9D35-90300D269F48}"/>
              </a:ext>
            </a:extLst>
          </p:cNvPr>
          <p:cNvSpPr txBox="1">
            <a:spLocks/>
          </p:cNvSpPr>
          <p:nvPr/>
        </p:nvSpPr>
        <p:spPr>
          <a:xfrm>
            <a:off x="6876077" y="3305013"/>
            <a:ext cx="2024777" cy="160963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400" dirty="0">
                <a:solidFill>
                  <a:schemeClr val="tx1"/>
                </a:solidFill>
                <a:latin typeface="Voces" panose="020B0604020202020204" charset="0"/>
              </a:rPr>
              <a:t>Grid search improved the purity but significantly decreased the silhouette score.</a:t>
            </a:r>
            <a:endParaRPr lang="en-GB" altLang="en-US" sz="300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E2C0A-4DB5-7745-2A95-8CDDDE4A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3" y="3300555"/>
            <a:ext cx="2007459" cy="1603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24C65C-7481-C394-4137-A703320FE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3" y="1480211"/>
            <a:ext cx="4177321" cy="17448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F8A984-B0BC-F747-D27F-B8DFD14CD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68" y="1480211"/>
            <a:ext cx="4180323" cy="17448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FB5352-4E30-24A6-301C-BBC591AB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68" y="3300555"/>
            <a:ext cx="1995647" cy="16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1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D6880-E471-1A35-1874-9EBB0DFE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D768-B6B5-F467-D7E7-5AE18729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522BDA-290E-E5CA-FA20-838BE7AAB9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2350" y="1306071"/>
            <a:ext cx="802779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27000" indent="0">
              <a:buNone/>
            </a:pPr>
            <a:r>
              <a:rPr lang="en-US" sz="1800" b="1" dirty="0"/>
              <a:t>K-Means: </a:t>
            </a:r>
            <a:r>
              <a:rPr lang="en-US" sz="1800" dirty="0"/>
              <a:t>High purity (2023: 0.9710), decent Silhouette (2023: 0.4482).</a:t>
            </a:r>
          </a:p>
          <a:p>
            <a:endParaRPr lang="en-US" sz="1800" dirty="0"/>
          </a:p>
          <a:p>
            <a:pPr marL="127000" indent="0">
              <a:buNone/>
            </a:pPr>
            <a:r>
              <a:rPr lang="en-US" sz="1800" b="1" dirty="0"/>
              <a:t>Grid Search:</a:t>
            </a:r>
            <a:r>
              <a:rPr lang="en-US" sz="1800" dirty="0"/>
              <a:t> Good purity (2023: 0.9637), lower Silhouette (2022: 0.2774).</a:t>
            </a:r>
          </a:p>
          <a:p>
            <a:endParaRPr lang="en-US" sz="1800" dirty="0"/>
          </a:p>
          <a:p>
            <a:pPr marL="127000" indent="0">
              <a:buNone/>
            </a:pPr>
            <a:r>
              <a:rPr lang="en-US" sz="1800" b="1" dirty="0"/>
              <a:t>Hierarchical: </a:t>
            </a:r>
            <a:r>
              <a:rPr lang="en-US" sz="1800" dirty="0"/>
              <a:t>Balanced, high purity (2023: 0.9808) and solid Silhouette (2023: 0.4415).</a:t>
            </a:r>
          </a:p>
          <a:p>
            <a:endParaRPr lang="en-US" sz="1800" dirty="0"/>
          </a:p>
          <a:p>
            <a:pPr marL="127000" indent="0">
              <a:buNone/>
            </a:pPr>
            <a:r>
              <a:rPr lang="en-US" sz="1800" b="1" dirty="0"/>
              <a:t>DBSCAN: </a:t>
            </a:r>
            <a:r>
              <a:rPr lang="en-US" sz="1800" dirty="0"/>
              <a:t>Highest purity (2023: 0.9896), weak Silhouette (2023: 0.2425).</a:t>
            </a:r>
          </a:p>
          <a:p>
            <a:endParaRPr lang="en-US" sz="1800" dirty="0"/>
          </a:p>
          <a:p>
            <a:pPr marL="127000" indent="0">
              <a:buNone/>
            </a:pPr>
            <a:r>
              <a:rPr lang="en-US" sz="1800" b="1" dirty="0"/>
              <a:t>Best Model: </a:t>
            </a:r>
            <a:r>
              <a:rPr lang="en-US" sz="1800" dirty="0"/>
              <a:t>Hierarchical Clustering stands out as the best, offering a strong balance between Silhouette score (2023: 0.4415) and purity (2023: 0.9808), ensuring both good cluster quality and accuracy.</a:t>
            </a:r>
          </a:p>
        </p:txBody>
      </p:sp>
    </p:spTree>
    <p:extLst>
      <p:ext uri="{BB962C8B-B14F-4D97-AF65-F5344CB8AC3E}">
        <p14:creationId xmlns:p14="http://schemas.microsoft.com/office/powerpoint/2010/main" val="4228695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305A-D24F-DAE2-2DAF-65A05BF5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 PCA and Without PCA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F10FDF-D373-6C6B-6BFF-B45637230A8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2350" y="1192882"/>
            <a:ext cx="799978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With PCA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 performs better than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without PCA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Improved Purity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: K-Means and DBSCAN show higher purity scores with PCA (K-Means: 0.9710, DBSCAN: 0.9896) compared to without PCA.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Stable Clustering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: Hierarchical maintains balanced performance with both high purity and solid Silhouette scores (with PCA: 0.4415, without PCA: 0.4377).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Better Overall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: With PCA, models like K-Means and DBSCAN perform better in terms of purity, while Hierarchical remains the most reliable model overall.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92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6690-97E8-F938-163F-F1448EE3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7D14-CCA0-F63F-3A0E-AF257A9E3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188" y="208210"/>
            <a:ext cx="6498668" cy="1101900"/>
          </a:xfrm>
        </p:spPr>
        <p:txBody>
          <a:bodyPr/>
          <a:lstStyle/>
          <a:p>
            <a:r>
              <a:rPr lang="en-GB" dirty="0"/>
              <a:t>Problem Statement 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8BEA05-2971-6519-405D-919057DD62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23524" y="1322274"/>
            <a:ext cx="566279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Voces" panose="020B0604020202020204" charset="0"/>
              </a:rPr>
              <a:t>Classify rice and cotton crops using NDVI data for improved agricultural management.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oce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Voces" panose="020B0604020202020204" charset="0"/>
              </a:rPr>
              <a:t>Address challenges of data imbalance and ensure model robustness across years.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oce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Voces" panose="020B0604020202020204" charset="0"/>
              </a:rPr>
              <a:t>Evaluate supervised models and clustering methods (with and without PCA).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oces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Voces" panose="020B0604020202020204" charset="0"/>
              </a:rPr>
              <a:t>Use appropriate metrices for 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FE297-A298-19D3-841D-14B4EA00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986" y="946744"/>
            <a:ext cx="3250012" cy="32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3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5A07-F9FA-51AD-A831-3857D060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217A41-1FB3-96D0-5F18-863E097516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09876" y="1148352"/>
            <a:ext cx="7719300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Dataset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NDVI time-series for rice and cotton (2021-2023), imbalanced across years.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Data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Cotton (2021: 2884, 2022: 12412, 2023: 11778); Rice (2021: 420, 2022: 4688, 2023: 920).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NDVI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12 bi-monthly values per instance, ranging 0-0.85, indicating vegetation health.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Kernel density plots show crop growth stages and spectral patterns.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Histograms reveal skewness across features.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Boxplots identify outliers, varying by year and crop.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Violin plots show varied feature distributions.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Data Quality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No missing values, but duplicates present (e.g., Cotton 2021: 537 duplicates).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9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1EEC-8EFC-CE34-9CFD-27BF4461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254" y="405072"/>
            <a:ext cx="6143100" cy="825092"/>
          </a:xfrm>
        </p:spPr>
        <p:txBody>
          <a:bodyPr/>
          <a:lstStyle/>
          <a:p>
            <a:r>
              <a:rPr lang="en-GB" sz="5300" dirty="0"/>
              <a:t>Supervised Models</a:t>
            </a:r>
            <a:endParaRPr lang="en-US" sz="53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19B55F-64F7-97FD-83FF-928963CCD20E}"/>
              </a:ext>
            </a:extLst>
          </p:cNvPr>
          <p:cNvSpPr txBox="1">
            <a:spLocks/>
          </p:cNvSpPr>
          <p:nvPr/>
        </p:nvSpPr>
        <p:spPr>
          <a:xfrm>
            <a:off x="1316254" y="1478885"/>
            <a:ext cx="6143100" cy="26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100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stoga"/>
              <a:buNone/>
              <a:defRPr sz="48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en-US" sz="2400" dirty="0">
                <a:latin typeface="Voces" panose="020B0604020202020204" charset="0"/>
              </a:rPr>
              <a:t>XGBoost (Boosting)</a:t>
            </a:r>
          </a:p>
          <a:p>
            <a:endParaRPr lang="en-US" sz="2400" dirty="0">
              <a:latin typeface="Voces" panose="020B0604020202020204" charset="0"/>
            </a:endParaRPr>
          </a:p>
          <a:p>
            <a:r>
              <a:rPr lang="en-US" sz="2400" dirty="0">
                <a:latin typeface="Voces" panose="020B0604020202020204" charset="0"/>
              </a:rPr>
              <a:t>Bagging (Bootstrap Aggregation)</a:t>
            </a:r>
          </a:p>
          <a:p>
            <a:endParaRPr lang="en-US" sz="2400" dirty="0">
              <a:latin typeface="Voces" panose="020B0604020202020204" charset="0"/>
            </a:endParaRPr>
          </a:p>
          <a:p>
            <a:r>
              <a:rPr lang="en-US" sz="2400" dirty="0">
                <a:latin typeface="Voces" panose="020B0604020202020204" charset="0"/>
              </a:rPr>
              <a:t>Random Forest</a:t>
            </a:r>
          </a:p>
          <a:p>
            <a:endParaRPr lang="en-US" sz="2400" dirty="0">
              <a:latin typeface="Voces" panose="020B0604020202020204" charset="0"/>
            </a:endParaRPr>
          </a:p>
          <a:p>
            <a:r>
              <a:rPr lang="en-US" sz="2400" dirty="0">
                <a:latin typeface="Voces" panose="020B0604020202020204" charset="0"/>
              </a:rPr>
              <a:t>Support Vector Machine (SVM)</a:t>
            </a:r>
            <a:endParaRPr lang="en-US" sz="6600" dirty="0">
              <a:latin typeface="Voce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4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3D8A-9A75-F435-2049-EAAB705A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6A090-54B7-2482-87FC-9445FB5B0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875" y="1135200"/>
            <a:ext cx="7473676" cy="34734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Scaling individual datasets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 using MinMaxScalar.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Duplicates dropping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Handling outliers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using z-score.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Applying data augmentation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using sliding window.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Combining yearly datasets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600" dirty="0">
              <a:solidFill>
                <a:schemeClr val="tx1"/>
              </a:solidFill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Feature Engineering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 by dropping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Addressed class imbalance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 with SMOTE.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oce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Applying scaling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oces" panose="020B0604020202020204" charset="0"/>
              </a:rPr>
              <a:t>on final datasets.</a:t>
            </a:r>
          </a:p>
        </p:txBody>
      </p:sp>
    </p:spTree>
    <p:extLst>
      <p:ext uri="{BB962C8B-B14F-4D97-AF65-F5344CB8AC3E}">
        <p14:creationId xmlns:p14="http://schemas.microsoft.com/office/powerpoint/2010/main" val="297812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9" name="Google Shape;2629;p76"/>
          <p:cNvGrpSpPr/>
          <p:nvPr/>
        </p:nvGrpSpPr>
        <p:grpSpPr>
          <a:xfrm>
            <a:off x="422675" y="2105419"/>
            <a:ext cx="9203062" cy="1578015"/>
            <a:chOff x="422675" y="2105419"/>
            <a:chExt cx="9203062" cy="1578015"/>
          </a:xfrm>
        </p:grpSpPr>
        <p:sp>
          <p:nvSpPr>
            <p:cNvPr id="2630" name="Google Shape;2630;p76"/>
            <p:cNvSpPr/>
            <p:nvPr/>
          </p:nvSpPr>
          <p:spPr>
            <a:xfrm rot="719251">
              <a:off x="7946534" y="2253784"/>
              <a:ext cx="1563186" cy="1281284"/>
            </a:xfrm>
            <a:custGeom>
              <a:avLst/>
              <a:gdLst/>
              <a:ahLst/>
              <a:cxnLst/>
              <a:rect l="l" t="t" r="r" b="b"/>
              <a:pathLst>
                <a:path w="62527" h="51251" extrusionOk="0">
                  <a:moveTo>
                    <a:pt x="35889" y="3192"/>
                  </a:moveTo>
                  <a:cubicBezTo>
                    <a:pt x="34936" y="4989"/>
                    <a:pt x="34020" y="6785"/>
                    <a:pt x="33030" y="8581"/>
                  </a:cubicBezTo>
                  <a:cubicBezTo>
                    <a:pt x="31930" y="10634"/>
                    <a:pt x="30830" y="12650"/>
                    <a:pt x="29731" y="14666"/>
                  </a:cubicBezTo>
                  <a:cubicBezTo>
                    <a:pt x="28594" y="16682"/>
                    <a:pt x="27458" y="18662"/>
                    <a:pt x="26285" y="20678"/>
                  </a:cubicBezTo>
                  <a:cubicBezTo>
                    <a:pt x="25112" y="22658"/>
                    <a:pt x="23939" y="24637"/>
                    <a:pt x="22766" y="26580"/>
                  </a:cubicBezTo>
                  <a:cubicBezTo>
                    <a:pt x="22252" y="27460"/>
                    <a:pt x="21702" y="28303"/>
                    <a:pt x="21189" y="29146"/>
                  </a:cubicBezTo>
                  <a:cubicBezTo>
                    <a:pt x="21629" y="28046"/>
                    <a:pt x="22032" y="26983"/>
                    <a:pt x="22472" y="25884"/>
                  </a:cubicBezTo>
                  <a:cubicBezTo>
                    <a:pt x="23279" y="23794"/>
                    <a:pt x="24159" y="21741"/>
                    <a:pt x="25075" y="19688"/>
                  </a:cubicBezTo>
                  <a:cubicBezTo>
                    <a:pt x="25991" y="17636"/>
                    <a:pt x="26981" y="15693"/>
                    <a:pt x="28081" y="13750"/>
                  </a:cubicBezTo>
                  <a:cubicBezTo>
                    <a:pt x="29144" y="11807"/>
                    <a:pt x="30317" y="9974"/>
                    <a:pt x="31600" y="8178"/>
                  </a:cubicBezTo>
                  <a:cubicBezTo>
                    <a:pt x="32920" y="6418"/>
                    <a:pt x="34349" y="4732"/>
                    <a:pt x="35889" y="3192"/>
                  </a:cubicBezTo>
                  <a:close/>
                  <a:moveTo>
                    <a:pt x="60780" y="7078"/>
                  </a:moveTo>
                  <a:lnTo>
                    <a:pt x="60780" y="7078"/>
                  </a:lnTo>
                  <a:cubicBezTo>
                    <a:pt x="56161" y="10011"/>
                    <a:pt x="51469" y="12907"/>
                    <a:pt x="46777" y="15766"/>
                  </a:cubicBezTo>
                  <a:lnTo>
                    <a:pt x="46740" y="15766"/>
                  </a:lnTo>
                  <a:cubicBezTo>
                    <a:pt x="41534" y="18919"/>
                    <a:pt x="36256" y="21998"/>
                    <a:pt x="30940" y="25041"/>
                  </a:cubicBezTo>
                  <a:cubicBezTo>
                    <a:pt x="28521" y="26434"/>
                    <a:pt x="26065" y="27790"/>
                    <a:pt x="23572" y="29183"/>
                  </a:cubicBezTo>
                  <a:lnTo>
                    <a:pt x="23755" y="28963"/>
                  </a:lnTo>
                  <a:cubicBezTo>
                    <a:pt x="26578" y="26800"/>
                    <a:pt x="29437" y="24711"/>
                    <a:pt x="32370" y="22731"/>
                  </a:cubicBezTo>
                  <a:cubicBezTo>
                    <a:pt x="36806" y="19688"/>
                    <a:pt x="41388" y="16902"/>
                    <a:pt x="46080" y="14300"/>
                  </a:cubicBezTo>
                  <a:cubicBezTo>
                    <a:pt x="50772" y="11697"/>
                    <a:pt x="55575" y="9314"/>
                    <a:pt x="60523" y="7188"/>
                  </a:cubicBezTo>
                  <a:lnTo>
                    <a:pt x="60780" y="7078"/>
                  </a:lnTo>
                  <a:close/>
                  <a:moveTo>
                    <a:pt x="46557" y="1543"/>
                  </a:moveTo>
                  <a:cubicBezTo>
                    <a:pt x="43917" y="5135"/>
                    <a:pt x="41205" y="8691"/>
                    <a:pt x="38382" y="12137"/>
                  </a:cubicBezTo>
                  <a:cubicBezTo>
                    <a:pt x="35193" y="16023"/>
                    <a:pt x="31893" y="19835"/>
                    <a:pt x="28521" y="23574"/>
                  </a:cubicBezTo>
                  <a:cubicBezTo>
                    <a:pt x="26835" y="25407"/>
                    <a:pt x="25112" y="27203"/>
                    <a:pt x="23389" y="29000"/>
                  </a:cubicBezTo>
                  <a:lnTo>
                    <a:pt x="22656" y="29586"/>
                  </a:lnTo>
                  <a:cubicBezTo>
                    <a:pt x="25552" y="25627"/>
                    <a:pt x="28558" y="21778"/>
                    <a:pt x="31673" y="18002"/>
                  </a:cubicBezTo>
                  <a:cubicBezTo>
                    <a:pt x="34936" y="14080"/>
                    <a:pt x="38345" y="10231"/>
                    <a:pt x="41864" y="6455"/>
                  </a:cubicBezTo>
                  <a:cubicBezTo>
                    <a:pt x="43404" y="4805"/>
                    <a:pt x="44980" y="3156"/>
                    <a:pt x="46557" y="1543"/>
                  </a:cubicBezTo>
                  <a:close/>
                  <a:moveTo>
                    <a:pt x="20199" y="31016"/>
                  </a:moveTo>
                  <a:lnTo>
                    <a:pt x="20089" y="31272"/>
                  </a:lnTo>
                  <a:lnTo>
                    <a:pt x="19906" y="31786"/>
                  </a:lnTo>
                  <a:lnTo>
                    <a:pt x="19503" y="32115"/>
                  </a:lnTo>
                  <a:cubicBezTo>
                    <a:pt x="19723" y="31749"/>
                    <a:pt x="19943" y="31382"/>
                    <a:pt x="20199" y="31016"/>
                  </a:cubicBezTo>
                  <a:close/>
                  <a:moveTo>
                    <a:pt x="19833" y="32152"/>
                  </a:moveTo>
                  <a:cubicBezTo>
                    <a:pt x="19833" y="32189"/>
                    <a:pt x="19833" y="32189"/>
                    <a:pt x="19870" y="32189"/>
                  </a:cubicBezTo>
                  <a:cubicBezTo>
                    <a:pt x="19723" y="32262"/>
                    <a:pt x="19613" y="32335"/>
                    <a:pt x="19503" y="32445"/>
                  </a:cubicBezTo>
                  <a:lnTo>
                    <a:pt x="19466" y="32409"/>
                  </a:lnTo>
                  <a:lnTo>
                    <a:pt x="19503" y="32409"/>
                  </a:lnTo>
                  <a:lnTo>
                    <a:pt x="19833" y="32152"/>
                  </a:lnTo>
                  <a:close/>
                  <a:moveTo>
                    <a:pt x="44870" y="27020"/>
                  </a:moveTo>
                  <a:lnTo>
                    <a:pt x="44870" y="27020"/>
                  </a:lnTo>
                  <a:cubicBezTo>
                    <a:pt x="43441" y="27460"/>
                    <a:pt x="42011" y="27827"/>
                    <a:pt x="40581" y="28193"/>
                  </a:cubicBezTo>
                  <a:cubicBezTo>
                    <a:pt x="38748" y="28706"/>
                    <a:pt x="36916" y="29146"/>
                    <a:pt x="35046" y="29586"/>
                  </a:cubicBezTo>
                  <a:cubicBezTo>
                    <a:pt x="33176" y="30026"/>
                    <a:pt x="31344" y="30429"/>
                    <a:pt x="29474" y="30832"/>
                  </a:cubicBezTo>
                  <a:cubicBezTo>
                    <a:pt x="27604" y="31236"/>
                    <a:pt x="25735" y="31602"/>
                    <a:pt x="23865" y="31932"/>
                  </a:cubicBezTo>
                  <a:cubicBezTo>
                    <a:pt x="22216" y="32189"/>
                    <a:pt x="20566" y="32555"/>
                    <a:pt x="18953" y="33032"/>
                  </a:cubicBezTo>
                  <a:lnTo>
                    <a:pt x="18953" y="32995"/>
                  </a:lnTo>
                  <a:cubicBezTo>
                    <a:pt x="19540" y="32555"/>
                    <a:pt x="20163" y="32189"/>
                    <a:pt x="20859" y="31896"/>
                  </a:cubicBezTo>
                  <a:cubicBezTo>
                    <a:pt x="21666" y="31529"/>
                    <a:pt x="22509" y="31236"/>
                    <a:pt x="23352" y="30942"/>
                  </a:cubicBezTo>
                  <a:cubicBezTo>
                    <a:pt x="25112" y="30393"/>
                    <a:pt x="26871" y="29916"/>
                    <a:pt x="28667" y="29549"/>
                  </a:cubicBezTo>
                  <a:cubicBezTo>
                    <a:pt x="30500" y="29183"/>
                    <a:pt x="32297" y="28853"/>
                    <a:pt x="34130" y="28523"/>
                  </a:cubicBezTo>
                  <a:cubicBezTo>
                    <a:pt x="35962" y="28193"/>
                    <a:pt x="37869" y="27863"/>
                    <a:pt x="39738" y="27607"/>
                  </a:cubicBezTo>
                  <a:cubicBezTo>
                    <a:pt x="41461" y="27350"/>
                    <a:pt x="43147" y="27167"/>
                    <a:pt x="44870" y="27020"/>
                  </a:cubicBezTo>
                  <a:close/>
                  <a:moveTo>
                    <a:pt x="24818" y="13933"/>
                  </a:moveTo>
                  <a:lnTo>
                    <a:pt x="24818" y="13933"/>
                  </a:lnTo>
                  <a:cubicBezTo>
                    <a:pt x="24122" y="16536"/>
                    <a:pt x="23279" y="19139"/>
                    <a:pt x="22289" y="21631"/>
                  </a:cubicBezTo>
                  <a:cubicBezTo>
                    <a:pt x="20933" y="25004"/>
                    <a:pt x="19356" y="28230"/>
                    <a:pt x="17560" y="31346"/>
                  </a:cubicBezTo>
                  <a:cubicBezTo>
                    <a:pt x="16680" y="32885"/>
                    <a:pt x="15764" y="34352"/>
                    <a:pt x="14774" y="35818"/>
                  </a:cubicBezTo>
                  <a:cubicBezTo>
                    <a:pt x="15764" y="32629"/>
                    <a:pt x="17010" y="29549"/>
                    <a:pt x="18477" y="26543"/>
                  </a:cubicBezTo>
                  <a:cubicBezTo>
                    <a:pt x="20016" y="23318"/>
                    <a:pt x="21702" y="20128"/>
                    <a:pt x="23352" y="16939"/>
                  </a:cubicBezTo>
                  <a:cubicBezTo>
                    <a:pt x="23792" y="16023"/>
                    <a:pt x="24232" y="15143"/>
                    <a:pt x="24672" y="14226"/>
                  </a:cubicBezTo>
                  <a:lnTo>
                    <a:pt x="24818" y="13933"/>
                  </a:lnTo>
                  <a:close/>
                  <a:moveTo>
                    <a:pt x="45823" y="30576"/>
                  </a:moveTo>
                  <a:lnTo>
                    <a:pt x="45823" y="30576"/>
                  </a:lnTo>
                  <a:cubicBezTo>
                    <a:pt x="44174" y="30942"/>
                    <a:pt x="42561" y="31272"/>
                    <a:pt x="40911" y="31602"/>
                  </a:cubicBezTo>
                  <a:cubicBezTo>
                    <a:pt x="38712" y="32042"/>
                    <a:pt x="36549" y="32445"/>
                    <a:pt x="34349" y="32849"/>
                  </a:cubicBezTo>
                  <a:cubicBezTo>
                    <a:pt x="32187" y="33215"/>
                    <a:pt x="29987" y="33582"/>
                    <a:pt x="27824" y="33912"/>
                  </a:cubicBezTo>
                  <a:cubicBezTo>
                    <a:pt x="25625" y="34242"/>
                    <a:pt x="23462" y="34535"/>
                    <a:pt x="21299" y="34828"/>
                  </a:cubicBezTo>
                  <a:cubicBezTo>
                    <a:pt x="19466" y="35048"/>
                    <a:pt x="17670" y="35415"/>
                    <a:pt x="15910" y="35891"/>
                  </a:cubicBezTo>
                  <a:cubicBezTo>
                    <a:pt x="17084" y="35268"/>
                    <a:pt x="18330" y="34755"/>
                    <a:pt x="19613" y="34352"/>
                  </a:cubicBezTo>
                  <a:cubicBezTo>
                    <a:pt x="21556" y="33802"/>
                    <a:pt x="23535" y="33362"/>
                    <a:pt x="25552" y="33032"/>
                  </a:cubicBezTo>
                  <a:cubicBezTo>
                    <a:pt x="27861" y="32629"/>
                    <a:pt x="30170" y="32262"/>
                    <a:pt x="32517" y="31932"/>
                  </a:cubicBezTo>
                  <a:cubicBezTo>
                    <a:pt x="34863" y="31602"/>
                    <a:pt x="37209" y="31346"/>
                    <a:pt x="39555" y="31089"/>
                  </a:cubicBezTo>
                  <a:cubicBezTo>
                    <a:pt x="41644" y="30906"/>
                    <a:pt x="43734" y="30722"/>
                    <a:pt x="45823" y="30576"/>
                  </a:cubicBezTo>
                  <a:close/>
                  <a:moveTo>
                    <a:pt x="19063" y="17709"/>
                  </a:moveTo>
                  <a:lnTo>
                    <a:pt x="19063" y="17709"/>
                  </a:lnTo>
                  <a:cubicBezTo>
                    <a:pt x="18806" y="18955"/>
                    <a:pt x="18550" y="20238"/>
                    <a:pt x="18257" y="21485"/>
                  </a:cubicBezTo>
                  <a:cubicBezTo>
                    <a:pt x="17890" y="23024"/>
                    <a:pt x="17523" y="24564"/>
                    <a:pt x="17084" y="26104"/>
                  </a:cubicBezTo>
                  <a:cubicBezTo>
                    <a:pt x="16607" y="27643"/>
                    <a:pt x="16167" y="29146"/>
                    <a:pt x="15581" y="30649"/>
                  </a:cubicBezTo>
                  <a:cubicBezTo>
                    <a:pt x="14994" y="32115"/>
                    <a:pt x="14371" y="33545"/>
                    <a:pt x="13674" y="34975"/>
                  </a:cubicBezTo>
                  <a:cubicBezTo>
                    <a:pt x="13308" y="35671"/>
                    <a:pt x="12941" y="36331"/>
                    <a:pt x="12538" y="37028"/>
                  </a:cubicBezTo>
                  <a:cubicBezTo>
                    <a:pt x="12208" y="37614"/>
                    <a:pt x="11878" y="38164"/>
                    <a:pt x="11511" y="38714"/>
                  </a:cubicBezTo>
                  <a:cubicBezTo>
                    <a:pt x="11915" y="37541"/>
                    <a:pt x="12318" y="36404"/>
                    <a:pt x="12685" y="35231"/>
                  </a:cubicBezTo>
                  <a:cubicBezTo>
                    <a:pt x="13234" y="33728"/>
                    <a:pt x="13748" y="32189"/>
                    <a:pt x="14261" y="30649"/>
                  </a:cubicBezTo>
                  <a:lnTo>
                    <a:pt x="15837" y="26030"/>
                  </a:lnTo>
                  <a:cubicBezTo>
                    <a:pt x="16350" y="24527"/>
                    <a:pt x="16827" y="23061"/>
                    <a:pt x="17377" y="21595"/>
                  </a:cubicBezTo>
                  <a:cubicBezTo>
                    <a:pt x="17853" y="20275"/>
                    <a:pt x="18403" y="18955"/>
                    <a:pt x="19063" y="17709"/>
                  </a:cubicBezTo>
                  <a:close/>
                  <a:moveTo>
                    <a:pt x="42087" y="34599"/>
                  </a:moveTo>
                  <a:cubicBezTo>
                    <a:pt x="42452" y="34599"/>
                    <a:pt x="42818" y="34602"/>
                    <a:pt x="43184" y="34608"/>
                  </a:cubicBezTo>
                  <a:cubicBezTo>
                    <a:pt x="39262" y="35415"/>
                    <a:pt x="35339" y="36111"/>
                    <a:pt x="31417" y="36771"/>
                  </a:cubicBezTo>
                  <a:cubicBezTo>
                    <a:pt x="27055" y="37468"/>
                    <a:pt x="22729" y="38054"/>
                    <a:pt x="18367" y="38604"/>
                  </a:cubicBezTo>
                  <a:cubicBezTo>
                    <a:pt x="16240" y="38861"/>
                    <a:pt x="14151" y="39081"/>
                    <a:pt x="12025" y="39300"/>
                  </a:cubicBezTo>
                  <a:cubicBezTo>
                    <a:pt x="13491" y="38567"/>
                    <a:pt x="15031" y="38091"/>
                    <a:pt x="16644" y="37797"/>
                  </a:cubicBezTo>
                  <a:cubicBezTo>
                    <a:pt x="18733" y="37358"/>
                    <a:pt x="20859" y="37101"/>
                    <a:pt x="22985" y="36734"/>
                  </a:cubicBezTo>
                  <a:cubicBezTo>
                    <a:pt x="25258" y="36368"/>
                    <a:pt x="27494" y="36001"/>
                    <a:pt x="29767" y="35671"/>
                  </a:cubicBezTo>
                  <a:cubicBezTo>
                    <a:pt x="32040" y="35305"/>
                    <a:pt x="34349" y="35011"/>
                    <a:pt x="36659" y="34828"/>
                  </a:cubicBezTo>
                  <a:cubicBezTo>
                    <a:pt x="38461" y="34675"/>
                    <a:pt x="40264" y="34599"/>
                    <a:pt x="42087" y="34599"/>
                  </a:cubicBezTo>
                  <a:close/>
                  <a:moveTo>
                    <a:pt x="13161" y="22951"/>
                  </a:moveTo>
                  <a:lnTo>
                    <a:pt x="13161" y="22951"/>
                  </a:lnTo>
                  <a:cubicBezTo>
                    <a:pt x="12904" y="25407"/>
                    <a:pt x="12428" y="27827"/>
                    <a:pt x="11805" y="30209"/>
                  </a:cubicBezTo>
                  <a:cubicBezTo>
                    <a:pt x="11072" y="32959"/>
                    <a:pt x="10192" y="35708"/>
                    <a:pt x="9275" y="38421"/>
                  </a:cubicBezTo>
                  <a:cubicBezTo>
                    <a:pt x="8835" y="39850"/>
                    <a:pt x="8286" y="41243"/>
                    <a:pt x="7626" y="42563"/>
                  </a:cubicBezTo>
                  <a:cubicBezTo>
                    <a:pt x="8286" y="39997"/>
                    <a:pt x="8945" y="37468"/>
                    <a:pt x="9679" y="34902"/>
                  </a:cubicBezTo>
                  <a:cubicBezTo>
                    <a:pt x="10448" y="32079"/>
                    <a:pt x="11255" y="29293"/>
                    <a:pt x="12061" y="26507"/>
                  </a:cubicBezTo>
                  <a:cubicBezTo>
                    <a:pt x="12428" y="25297"/>
                    <a:pt x="12795" y="24124"/>
                    <a:pt x="13161" y="22951"/>
                  </a:cubicBezTo>
                  <a:close/>
                  <a:moveTo>
                    <a:pt x="37795" y="37174"/>
                  </a:moveTo>
                  <a:cubicBezTo>
                    <a:pt x="34130" y="37981"/>
                    <a:pt x="30464" y="38714"/>
                    <a:pt x="26798" y="39447"/>
                  </a:cubicBezTo>
                  <a:cubicBezTo>
                    <a:pt x="22692" y="40254"/>
                    <a:pt x="18623" y="40987"/>
                    <a:pt x="14517" y="41683"/>
                  </a:cubicBezTo>
                  <a:cubicBezTo>
                    <a:pt x="12465" y="42013"/>
                    <a:pt x="10375" y="42343"/>
                    <a:pt x="8359" y="42673"/>
                  </a:cubicBezTo>
                  <a:cubicBezTo>
                    <a:pt x="10045" y="41903"/>
                    <a:pt x="11805" y="41280"/>
                    <a:pt x="13601" y="40877"/>
                  </a:cubicBezTo>
                  <a:lnTo>
                    <a:pt x="13564" y="40877"/>
                  </a:lnTo>
                  <a:cubicBezTo>
                    <a:pt x="15544" y="40400"/>
                    <a:pt x="17523" y="39997"/>
                    <a:pt x="19540" y="39594"/>
                  </a:cubicBezTo>
                  <a:cubicBezTo>
                    <a:pt x="21592" y="39154"/>
                    <a:pt x="23645" y="38751"/>
                    <a:pt x="25735" y="38384"/>
                  </a:cubicBezTo>
                  <a:cubicBezTo>
                    <a:pt x="27824" y="38017"/>
                    <a:pt x="29877" y="37724"/>
                    <a:pt x="31967" y="37504"/>
                  </a:cubicBezTo>
                  <a:cubicBezTo>
                    <a:pt x="33910" y="37284"/>
                    <a:pt x="35852" y="37174"/>
                    <a:pt x="37795" y="37174"/>
                  </a:cubicBezTo>
                  <a:close/>
                  <a:moveTo>
                    <a:pt x="7516" y="43003"/>
                  </a:moveTo>
                  <a:lnTo>
                    <a:pt x="7479" y="43076"/>
                  </a:lnTo>
                  <a:lnTo>
                    <a:pt x="7479" y="43003"/>
                  </a:lnTo>
                  <a:close/>
                  <a:moveTo>
                    <a:pt x="47747" y="1"/>
                  </a:moveTo>
                  <a:cubicBezTo>
                    <a:pt x="47716" y="1"/>
                    <a:pt x="47684" y="12"/>
                    <a:pt x="47656" y="40"/>
                  </a:cubicBezTo>
                  <a:cubicBezTo>
                    <a:pt x="43991" y="3706"/>
                    <a:pt x="40435" y="7445"/>
                    <a:pt x="37026" y="11330"/>
                  </a:cubicBezTo>
                  <a:cubicBezTo>
                    <a:pt x="33616" y="15180"/>
                    <a:pt x="30317" y="19139"/>
                    <a:pt x="27164" y="23208"/>
                  </a:cubicBezTo>
                  <a:cubicBezTo>
                    <a:pt x="25368" y="25480"/>
                    <a:pt x="23645" y="27790"/>
                    <a:pt x="21959" y="30099"/>
                  </a:cubicBezTo>
                  <a:cubicBezTo>
                    <a:pt x="21922" y="30136"/>
                    <a:pt x="21922" y="30136"/>
                    <a:pt x="21922" y="30173"/>
                  </a:cubicBezTo>
                  <a:lnTo>
                    <a:pt x="21006" y="30906"/>
                  </a:lnTo>
                  <a:lnTo>
                    <a:pt x="20346" y="31419"/>
                  </a:lnTo>
                  <a:lnTo>
                    <a:pt x="20969" y="29843"/>
                  </a:lnTo>
                  <a:cubicBezTo>
                    <a:pt x="21482" y="29036"/>
                    <a:pt x="21959" y="28230"/>
                    <a:pt x="22472" y="27423"/>
                  </a:cubicBezTo>
                  <a:cubicBezTo>
                    <a:pt x="23682" y="25444"/>
                    <a:pt x="24892" y="23464"/>
                    <a:pt x="26065" y="21485"/>
                  </a:cubicBezTo>
                  <a:cubicBezTo>
                    <a:pt x="27201" y="19505"/>
                    <a:pt x="28374" y="17489"/>
                    <a:pt x="29511" y="15473"/>
                  </a:cubicBezTo>
                  <a:cubicBezTo>
                    <a:pt x="30647" y="13493"/>
                    <a:pt x="31747" y="11477"/>
                    <a:pt x="32847" y="9461"/>
                  </a:cubicBezTo>
                  <a:cubicBezTo>
                    <a:pt x="33946" y="7445"/>
                    <a:pt x="35009" y="5392"/>
                    <a:pt x="36109" y="3339"/>
                  </a:cubicBezTo>
                  <a:lnTo>
                    <a:pt x="36512" y="2569"/>
                  </a:lnTo>
                  <a:cubicBezTo>
                    <a:pt x="36567" y="2487"/>
                    <a:pt x="36478" y="2384"/>
                    <a:pt x="36383" y="2384"/>
                  </a:cubicBezTo>
                  <a:cubicBezTo>
                    <a:pt x="36352" y="2384"/>
                    <a:pt x="36320" y="2395"/>
                    <a:pt x="36292" y="2423"/>
                  </a:cubicBezTo>
                  <a:cubicBezTo>
                    <a:pt x="34716" y="3962"/>
                    <a:pt x="33250" y="5612"/>
                    <a:pt x="31893" y="7371"/>
                  </a:cubicBezTo>
                  <a:cubicBezTo>
                    <a:pt x="30574" y="9131"/>
                    <a:pt x="29327" y="10964"/>
                    <a:pt x="28228" y="12870"/>
                  </a:cubicBezTo>
                  <a:cubicBezTo>
                    <a:pt x="27128" y="14813"/>
                    <a:pt x="26101" y="16792"/>
                    <a:pt x="25185" y="18809"/>
                  </a:cubicBezTo>
                  <a:cubicBezTo>
                    <a:pt x="24232" y="20825"/>
                    <a:pt x="23352" y="22878"/>
                    <a:pt x="22509" y="24967"/>
                  </a:cubicBezTo>
                  <a:cubicBezTo>
                    <a:pt x="21776" y="26763"/>
                    <a:pt x="21116" y="28596"/>
                    <a:pt x="20419" y="30393"/>
                  </a:cubicBezTo>
                  <a:lnTo>
                    <a:pt x="19246" y="32299"/>
                  </a:lnTo>
                  <a:lnTo>
                    <a:pt x="17963" y="33362"/>
                  </a:lnTo>
                  <a:lnTo>
                    <a:pt x="17890" y="33399"/>
                  </a:lnTo>
                  <a:cubicBezTo>
                    <a:pt x="17853" y="33399"/>
                    <a:pt x="17853" y="33435"/>
                    <a:pt x="17853" y="33472"/>
                  </a:cubicBezTo>
                  <a:cubicBezTo>
                    <a:pt x="16864" y="34315"/>
                    <a:pt x="15874" y="35158"/>
                    <a:pt x="14921" y="36038"/>
                  </a:cubicBezTo>
                  <a:cubicBezTo>
                    <a:pt x="16827" y="33215"/>
                    <a:pt x="18550" y="30319"/>
                    <a:pt x="20053" y="27277"/>
                  </a:cubicBezTo>
                  <a:cubicBezTo>
                    <a:pt x="21666" y="24051"/>
                    <a:pt x="23022" y="20715"/>
                    <a:pt x="24122" y="17306"/>
                  </a:cubicBezTo>
                  <a:cubicBezTo>
                    <a:pt x="24672" y="15546"/>
                    <a:pt x="25185" y="13750"/>
                    <a:pt x="25625" y="11917"/>
                  </a:cubicBezTo>
                  <a:cubicBezTo>
                    <a:pt x="25662" y="11770"/>
                    <a:pt x="25698" y="11587"/>
                    <a:pt x="25735" y="11404"/>
                  </a:cubicBezTo>
                  <a:cubicBezTo>
                    <a:pt x="25757" y="11294"/>
                    <a:pt x="25674" y="11224"/>
                    <a:pt x="25589" y="11224"/>
                  </a:cubicBezTo>
                  <a:cubicBezTo>
                    <a:pt x="25531" y="11224"/>
                    <a:pt x="25471" y="11256"/>
                    <a:pt x="25442" y="11330"/>
                  </a:cubicBezTo>
                  <a:cubicBezTo>
                    <a:pt x="25405" y="11514"/>
                    <a:pt x="25368" y="11697"/>
                    <a:pt x="25332" y="11880"/>
                  </a:cubicBezTo>
                  <a:cubicBezTo>
                    <a:pt x="25112" y="12577"/>
                    <a:pt x="24855" y="13273"/>
                    <a:pt x="24525" y="13933"/>
                  </a:cubicBezTo>
                  <a:cubicBezTo>
                    <a:pt x="24159" y="14740"/>
                    <a:pt x="23755" y="15546"/>
                    <a:pt x="23352" y="16316"/>
                  </a:cubicBezTo>
                  <a:cubicBezTo>
                    <a:pt x="22546" y="17929"/>
                    <a:pt x="21739" y="19542"/>
                    <a:pt x="20896" y="21118"/>
                  </a:cubicBezTo>
                  <a:cubicBezTo>
                    <a:pt x="19283" y="24307"/>
                    <a:pt x="17670" y="27497"/>
                    <a:pt x="16277" y="30796"/>
                  </a:cubicBezTo>
                  <a:cubicBezTo>
                    <a:pt x="15507" y="32665"/>
                    <a:pt x="14847" y="34535"/>
                    <a:pt x="14297" y="36478"/>
                  </a:cubicBezTo>
                  <a:cubicBezTo>
                    <a:pt x="14297" y="36514"/>
                    <a:pt x="14297" y="36551"/>
                    <a:pt x="14297" y="36588"/>
                  </a:cubicBezTo>
                  <a:cubicBezTo>
                    <a:pt x="13271" y="37504"/>
                    <a:pt x="12281" y="38421"/>
                    <a:pt x="11292" y="39337"/>
                  </a:cubicBezTo>
                  <a:lnTo>
                    <a:pt x="11255" y="39337"/>
                  </a:lnTo>
                  <a:lnTo>
                    <a:pt x="11328" y="39190"/>
                  </a:lnTo>
                  <a:cubicBezTo>
                    <a:pt x="12171" y="38054"/>
                    <a:pt x="12941" y="36881"/>
                    <a:pt x="13601" y="35635"/>
                  </a:cubicBezTo>
                  <a:cubicBezTo>
                    <a:pt x="14334" y="34242"/>
                    <a:pt x="15031" y="32812"/>
                    <a:pt x="15581" y="31309"/>
                  </a:cubicBezTo>
                  <a:cubicBezTo>
                    <a:pt x="16167" y="29843"/>
                    <a:pt x="16680" y="28340"/>
                    <a:pt x="17157" y="26800"/>
                  </a:cubicBezTo>
                  <a:cubicBezTo>
                    <a:pt x="17633" y="25297"/>
                    <a:pt x="18037" y="23721"/>
                    <a:pt x="18403" y="22145"/>
                  </a:cubicBezTo>
                  <a:cubicBezTo>
                    <a:pt x="18770" y="20568"/>
                    <a:pt x="19100" y="19029"/>
                    <a:pt x="19393" y="17452"/>
                  </a:cubicBezTo>
                  <a:lnTo>
                    <a:pt x="19503" y="16866"/>
                  </a:lnTo>
                  <a:cubicBezTo>
                    <a:pt x="19527" y="16768"/>
                    <a:pt x="19438" y="16687"/>
                    <a:pt x="19354" y="16687"/>
                  </a:cubicBezTo>
                  <a:cubicBezTo>
                    <a:pt x="19312" y="16687"/>
                    <a:pt x="19271" y="16707"/>
                    <a:pt x="19246" y="16756"/>
                  </a:cubicBezTo>
                  <a:cubicBezTo>
                    <a:pt x="18550" y="18112"/>
                    <a:pt x="17890" y="19505"/>
                    <a:pt x="17377" y="20935"/>
                  </a:cubicBezTo>
                  <a:cubicBezTo>
                    <a:pt x="16827" y="22401"/>
                    <a:pt x="16314" y="23831"/>
                    <a:pt x="15837" y="25297"/>
                  </a:cubicBezTo>
                  <a:cubicBezTo>
                    <a:pt x="15287" y="26837"/>
                    <a:pt x="14774" y="28413"/>
                    <a:pt x="14224" y="29916"/>
                  </a:cubicBezTo>
                  <a:lnTo>
                    <a:pt x="12648" y="34572"/>
                  </a:lnTo>
                  <a:lnTo>
                    <a:pt x="11035" y="39227"/>
                  </a:lnTo>
                  <a:lnTo>
                    <a:pt x="10962" y="39447"/>
                  </a:lnTo>
                  <a:cubicBezTo>
                    <a:pt x="10925" y="39447"/>
                    <a:pt x="10925" y="39484"/>
                    <a:pt x="10925" y="39557"/>
                  </a:cubicBezTo>
                  <a:cubicBezTo>
                    <a:pt x="10925" y="39630"/>
                    <a:pt x="10888" y="39704"/>
                    <a:pt x="10852" y="39814"/>
                  </a:cubicBezTo>
                  <a:cubicBezTo>
                    <a:pt x="10192" y="40400"/>
                    <a:pt x="9569" y="41023"/>
                    <a:pt x="8909" y="41647"/>
                  </a:cubicBezTo>
                  <a:cubicBezTo>
                    <a:pt x="8542" y="42013"/>
                    <a:pt x="8176" y="42380"/>
                    <a:pt x="7846" y="42746"/>
                  </a:cubicBezTo>
                  <a:cubicBezTo>
                    <a:pt x="9092" y="40254"/>
                    <a:pt x="9862" y="37578"/>
                    <a:pt x="10705" y="34938"/>
                  </a:cubicBezTo>
                  <a:cubicBezTo>
                    <a:pt x="11621" y="32189"/>
                    <a:pt x="12355" y="29366"/>
                    <a:pt x="12941" y="26543"/>
                  </a:cubicBezTo>
                  <a:cubicBezTo>
                    <a:pt x="13271" y="24931"/>
                    <a:pt x="13454" y="23318"/>
                    <a:pt x="13564" y="21705"/>
                  </a:cubicBezTo>
                  <a:cubicBezTo>
                    <a:pt x="13564" y="21622"/>
                    <a:pt x="13495" y="21575"/>
                    <a:pt x="13421" y="21575"/>
                  </a:cubicBezTo>
                  <a:cubicBezTo>
                    <a:pt x="13364" y="21575"/>
                    <a:pt x="13303" y="21604"/>
                    <a:pt x="13271" y="21668"/>
                  </a:cubicBezTo>
                  <a:cubicBezTo>
                    <a:pt x="12428" y="24454"/>
                    <a:pt x="11585" y="27277"/>
                    <a:pt x="10778" y="30063"/>
                  </a:cubicBezTo>
                  <a:cubicBezTo>
                    <a:pt x="9972" y="32885"/>
                    <a:pt x="9165" y="35708"/>
                    <a:pt x="8396" y="38531"/>
                  </a:cubicBezTo>
                  <a:cubicBezTo>
                    <a:pt x="7956" y="40107"/>
                    <a:pt x="7552" y="41683"/>
                    <a:pt x="7149" y="43296"/>
                  </a:cubicBezTo>
                  <a:cubicBezTo>
                    <a:pt x="7113" y="43333"/>
                    <a:pt x="7113" y="43369"/>
                    <a:pt x="7149" y="43406"/>
                  </a:cubicBezTo>
                  <a:cubicBezTo>
                    <a:pt x="4656" y="45899"/>
                    <a:pt x="2310" y="48465"/>
                    <a:pt x="1" y="51068"/>
                  </a:cubicBezTo>
                  <a:lnTo>
                    <a:pt x="1" y="51251"/>
                  </a:lnTo>
                  <a:cubicBezTo>
                    <a:pt x="2384" y="48575"/>
                    <a:pt x="4803" y="45972"/>
                    <a:pt x="7332" y="43443"/>
                  </a:cubicBezTo>
                  <a:lnTo>
                    <a:pt x="7332" y="43406"/>
                  </a:lnTo>
                  <a:cubicBezTo>
                    <a:pt x="7406" y="43333"/>
                    <a:pt x="7479" y="43296"/>
                    <a:pt x="7552" y="43223"/>
                  </a:cubicBezTo>
                  <a:lnTo>
                    <a:pt x="7736" y="43003"/>
                  </a:lnTo>
                  <a:cubicBezTo>
                    <a:pt x="11805" y="42416"/>
                    <a:pt x="15837" y="41720"/>
                    <a:pt x="19870" y="40987"/>
                  </a:cubicBezTo>
                  <a:cubicBezTo>
                    <a:pt x="23939" y="40290"/>
                    <a:pt x="28081" y="39484"/>
                    <a:pt x="32150" y="38641"/>
                  </a:cubicBezTo>
                  <a:cubicBezTo>
                    <a:pt x="34423" y="38164"/>
                    <a:pt x="36732" y="37651"/>
                    <a:pt x="39005" y="37174"/>
                  </a:cubicBezTo>
                  <a:cubicBezTo>
                    <a:pt x="39152" y="37101"/>
                    <a:pt x="39115" y="36918"/>
                    <a:pt x="38968" y="36881"/>
                  </a:cubicBezTo>
                  <a:cubicBezTo>
                    <a:pt x="36879" y="36881"/>
                    <a:pt x="34753" y="36954"/>
                    <a:pt x="32663" y="37138"/>
                  </a:cubicBezTo>
                  <a:cubicBezTo>
                    <a:pt x="30574" y="37358"/>
                    <a:pt x="28484" y="37614"/>
                    <a:pt x="26395" y="37981"/>
                  </a:cubicBezTo>
                  <a:cubicBezTo>
                    <a:pt x="24342" y="38347"/>
                    <a:pt x="22252" y="38751"/>
                    <a:pt x="20163" y="39154"/>
                  </a:cubicBezTo>
                  <a:cubicBezTo>
                    <a:pt x="18110" y="39594"/>
                    <a:pt x="16130" y="39997"/>
                    <a:pt x="14114" y="40474"/>
                  </a:cubicBezTo>
                  <a:cubicBezTo>
                    <a:pt x="12208" y="40877"/>
                    <a:pt x="10338" y="41500"/>
                    <a:pt x="8542" y="42306"/>
                  </a:cubicBezTo>
                  <a:cubicBezTo>
                    <a:pt x="8469" y="42343"/>
                    <a:pt x="8359" y="42416"/>
                    <a:pt x="8286" y="42453"/>
                  </a:cubicBezTo>
                  <a:cubicBezTo>
                    <a:pt x="9129" y="41610"/>
                    <a:pt x="10008" y="40767"/>
                    <a:pt x="10888" y="39924"/>
                  </a:cubicBezTo>
                  <a:cubicBezTo>
                    <a:pt x="10908" y="39933"/>
                    <a:pt x="10928" y="39938"/>
                    <a:pt x="10947" y="39938"/>
                  </a:cubicBezTo>
                  <a:cubicBezTo>
                    <a:pt x="10998" y="39938"/>
                    <a:pt x="11045" y="39904"/>
                    <a:pt x="11072" y="39850"/>
                  </a:cubicBezTo>
                  <a:cubicBezTo>
                    <a:pt x="11072" y="39814"/>
                    <a:pt x="11072" y="39777"/>
                    <a:pt x="11108" y="39740"/>
                  </a:cubicBezTo>
                  <a:lnTo>
                    <a:pt x="11365" y="39594"/>
                  </a:lnTo>
                  <a:cubicBezTo>
                    <a:pt x="13418" y="39374"/>
                    <a:pt x="15471" y="39154"/>
                    <a:pt x="17560" y="38897"/>
                  </a:cubicBezTo>
                  <a:cubicBezTo>
                    <a:pt x="19723" y="38641"/>
                    <a:pt x="21886" y="38384"/>
                    <a:pt x="24049" y="38091"/>
                  </a:cubicBezTo>
                  <a:cubicBezTo>
                    <a:pt x="26175" y="37797"/>
                    <a:pt x="28374" y="37468"/>
                    <a:pt x="30574" y="37138"/>
                  </a:cubicBezTo>
                  <a:cubicBezTo>
                    <a:pt x="32737" y="36771"/>
                    <a:pt x="34863" y="36404"/>
                    <a:pt x="37026" y="36038"/>
                  </a:cubicBezTo>
                  <a:cubicBezTo>
                    <a:pt x="39188" y="35635"/>
                    <a:pt x="41351" y="35231"/>
                    <a:pt x="43514" y="34792"/>
                  </a:cubicBezTo>
                  <a:lnTo>
                    <a:pt x="44320" y="34645"/>
                  </a:lnTo>
                  <a:cubicBezTo>
                    <a:pt x="44467" y="34608"/>
                    <a:pt x="44430" y="34388"/>
                    <a:pt x="44284" y="34352"/>
                  </a:cubicBezTo>
                  <a:cubicBezTo>
                    <a:pt x="43418" y="34310"/>
                    <a:pt x="42552" y="34290"/>
                    <a:pt x="41688" y="34290"/>
                  </a:cubicBezTo>
                  <a:cubicBezTo>
                    <a:pt x="40247" y="34290"/>
                    <a:pt x="38813" y="34347"/>
                    <a:pt x="37392" y="34462"/>
                  </a:cubicBezTo>
                  <a:cubicBezTo>
                    <a:pt x="35083" y="34645"/>
                    <a:pt x="32810" y="34938"/>
                    <a:pt x="30500" y="35231"/>
                  </a:cubicBezTo>
                  <a:cubicBezTo>
                    <a:pt x="28228" y="35561"/>
                    <a:pt x="25918" y="35965"/>
                    <a:pt x="23645" y="36331"/>
                  </a:cubicBezTo>
                  <a:cubicBezTo>
                    <a:pt x="22509" y="36551"/>
                    <a:pt x="21373" y="36734"/>
                    <a:pt x="20236" y="36918"/>
                  </a:cubicBezTo>
                  <a:cubicBezTo>
                    <a:pt x="19210" y="37064"/>
                    <a:pt x="18220" y="37211"/>
                    <a:pt x="17193" y="37394"/>
                  </a:cubicBezTo>
                  <a:cubicBezTo>
                    <a:pt x="15214" y="37724"/>
                    <a:pt x="13344" y="38347"/>
                    <a:pt x="11585" y="39300"/>
                  </a:cubicBezTo>
                  <a:cubicBezTo>
                    <a:pt x="12428" y="38494"/>
                    <a:pt x="13308" y="37688"/>
                    <a:pt x="14188" y="36881"/>
                  </a:cubicBezTo>
                  <a:cubicBezTo>
                    <a:pt x="14407" y="36771"/>
                    <a:pt x="14591" y="36624"/>
                    <a:pt x="14811" y="36478"/>
                  </a:cubicBezTo>
                  <a:cubicBezTo>
                    <a:pt x="16644" y="35855"/>
                    <a:pt x="18586" y="35415"/>
                    <a:pt x="20529" y="35195"/>
                  </a:cubicBezTo>
                  <a:cubicBezTo>
                    <a:pt x="22692" y="34865"/>
                    <a:pt x="24855" y="34608"/>
                    <a:pt x="26981" y="34278"/>
                  </a:cubicBezTo>
                  <a:cubicBezTo>
                    <a:pt x="29144" y="33948"/>
                    <a:pt x="31380" y="33582"/>
                    <a:pt x="33543" y="33215"/>
                  </a:cubicBezTo>
                  <a:cubicBezTo>
                    <a:pt x="35742" y="32812"/>
                    <a:pt x="37905" y="32409"/>
                    <a:pt x="40105" y="32006"/>
                  </a:cubicBezTo>
                  <a:cubicBezTo>
                    <a:pt x="42268" y="31566"/>
                    <a:pt x="44430" y="31089"/>
                    <a:pt x="46593" y="30613"/>
                  </a:cubicBezTo>
                  <a:lnTo>
                    <a:pt x="47400" y="30429"/>
                  </a:lnTo>
                  <a:cubicBezTo>
                    <a:pt x="47546" y="30393"/>
                    <a:pt x="47510" y="30209"/>
                    <a:pt x="47363" y="30173"/>
                  </a:cubicBezTo>
                  <a:cubicBezTo>
                    <a:pt x="44980" y="30319"/>
                    <a:pt x="42634" y="30503"/>
                    <a:pt x="40288" y="30722"/>
                  </a:cubicBezTo>
                  <a:cubicBezTo>
                    <a:pt x="37905" y="30979"/>
                    <a:pt x="35559" y="31236"/>
                    <a:pt x="33250" y="31529"/>
                  </a:cubicBezTo>
                  <a:cubicBezTo>
                    <a:pt x="30904" y="31859"/>
                    <a:pt x="28558" y="32225"/>
                    <a:pt x="26211" y="32629"/>
                  </a:cubicBezTo>
                  <a:cubicBezTo>
                    <a:pt x="24159" y="32959"/>
                    <a:pt x="22106" y="33399"/>
                    <a:pt x="20089" y="33948"/>
                  </a:cubicBezTo>
                  <a:cubicBezTo>
                    <a:pt x="18403" y="34425"/>
                    <a:pt x="16790" y="35158"/>
                    <a:pt x="15287" y="36111"/>
                  </a:cubicBezTo>
                  <a:lnTo>
                    <a:pt x="15141" y="36148"/>
                  </a:lnTo>
                  <a:cubicBezTo>
                    <a:pt x="16057" y="35305"/>
                    <a:pt x="17047" y="34462"/>
                    <a:pt x="18000" y="33655"/>
                  </a:cubicBezTo>
                  <a:lnTo>
                    <a:pt x="18037" y="33655"/>
                  </a:lnTo>
                  <a:cubicBezTo>
                    <a:pt x="18880" y="33289"/>
                    <a:pt x="19760" y="33032"/>
                    <a:pt x="20639" y="32849"/>
                  </a:cubicBezTo>
                  <a:cubicBezTo>
                    <a:pt x="21519" y="32665"/>
                    <a:pt x="22436" y="32482"/>
                    <a:pt x="23315" y="32335"/>
                  </a:cubicBezTo>
                  <a:cubicBezTo>
                    <a:pt x="25185" y="32006"/>
                    <a:pt x="27055" y="31639"/>
                    <a:pt x="28887" y="31272"/>
                  </a:cubicBezTo>
                  <a:cubicBezTo>
                    <a:pt x="30757" y="30869"/>
                    <a:pt x="32590" y="30466"/>
                    <a:pt x="34459" y="30026"/>
                  </a:cubicBezTo>
                  <a:cubicBezTo>
                    <a:pt x="36292" y="29586"/>
                    <a:pt x="38125" y="29146"/>
                    <a:pt x="39995" y="28633"/>
                  </a:cubicBezTo>
                  <a:cubicBezTo>
                    <a:pt x="41828" y="28156"/>
                    <a:pt x="43661" y="27680"/>
                    <a:pt x="45494" y="27130"/>
                  </a:cubicBezTo>
                  <a:lnTo>
                    <a:pt x="46190" y="26947"/>
                  </a:lnTo>
                  <a:cubicBezTo>
                    <a:pt x="46327" y="26912"/>
                    <a:pt x="46304" y="26687"/>
                    <a:pt x="46181" y="26687"/>
                  </a:cubicBezTo>
                  <a:cubicBezTo>
                    <a:pt x="46172" y="26687"/>
                    <a:pt x="46163" y="26688"/>
                    <a:pt x="46153" y="26690"/>
                  </a:cubicBezTo>
                  <a:cubicBezTo>
                    <a:pt x="44247" y="26763"/>
                    <a:pt x="42341" y="26983"/>
                    <a:pt x="40435" y="27240"/>
                  </a:cubicBezTo>
                  <a:cubicBezTo>
                    <a:pt x="38565" y="27497"/>
                    <a:pt x="36622" y="27827"/>
                    <a:pt x="34753" y="28156"/>
                  </a:cubicBezTo>
                  <a:cubicBezTo>
                    <a:pt x="32847" y="28486"/>
                    <a:pt x="31050" y="28816"/>
                    <a:pt x="29181" y="29183"/>
                  </a:cubicBezTo>
                  <a:cubicBezTo>
                    <a:pt x="27384" y="29549"/>
                    <a:pt x="25588" y="29989"/>
                    <a:pt x="23829" y="30539"/>
                  </a:cubicBezTo>
                  <a:cubicBezTo>
                    <a:pt x="22949" y="30832"/>
                    <a:pt x="22106" y="31126"/>
                    <a:pt x="21263" y="31492"/>
                  </a:cubicBezTo>
                  <a:cubicBezTo>
                    <a:pt x="20896" y="31639"/>
                    <a:pt x="20493" y="31822"/>
                    <a:pt x="20126" y="32006"/>
                  </a:cubicBezTo>
                  <a:cubicBezTo>
                    <a:pt x="20163" y="31969"/>
                    <a:pt x="20199" y="31896"/>
                    <a:pt x="20199" y="31822"/>
                  </a:cubicBezTo>
                  <a:cubicBezTo>
                    <a:pt x="20859" y="31309"/>
                    <a:pt x="21482" y="30796"/>
                    <a:pt x="22142" y="30283"/>
                  </a:cubicBezTo>
                  <a:lnTo>
                    <a:pt x="22692" y="29953"/>
                  </a:lnTo>
                  <a:cubicBezTo>
                    <a:pt x="22711" y="29989"/>
                    <a:pt x="22738" y="30008"/>
                    <a:pt x="22766" y="30008"/>
                  </a:cubicBezTo>
                  <a:cubicBezTo>
                    <a:pt x="22793" y="30008"/>
                    <a:pt x="22821" y="29989"/>
                    <a:pt x="22839" y="29953"/>
                  </a:cubicBezTo>
                  <a:lnTo>
                    <a:pt x="22985" y="29806"/>
                  </a:lnTo>
                  <a:cubicBezTo>
                    <a:pt x="28044" y="27020"/>
                    <a:pt x="33030" y="24161"/>
                    <a:pt x="38015" y="21301"/>
                  </a:cubicBezTo>
                  <a:cubicBezTo>
                    <a:pt x="43294" y="18222"/>
                    <a:pt x="48500" y="15070"/>
                    <a:pt x="53705" y="11844"/>
                  </a:cubicBezTo>
                  <a:cubicBezTo>
                    <a:pt x="56638" y="10047"/>
                    <a:pt x="59534" y="8215"/>
                    <a:pt x="62430" y="6382"/>
                  </a:cubicBezTo>
                  <a:cubicBezTo>
                    <a:pt x="62526" y="6317"/>
                    <a:pt x="62482" y="6112"/>
                    <a:pt x="62370" y="6112"/>
                  </a:cubicBezTo>
                  <a:cubicBezTo>
                    <a:pt x="62355" y="6112"/>
                    <a:pt x="62338" y="6116"/>
                    <a:pt x="62320" y="6125"/>
                  </a:cubicBezTo>
                  <a:lnTo>
                    <a:pt x="62283" y="6125"/>
                  </a:lnTo>
                  <a:cubicBezTo>
                    <a:pt x="57334" y="8215"/>
                    <a:pt x="52532" y="10524"/>
                    <a:pt x="47803" y="13053"/>
                  </a:cubicBezTo>
                  <a:cubicBezTo>
                    <a:pt x="43074" y="15583"/>
                    <a:pt x="38455" y="18332"/>
                    <a:pt x="33910" y="21375"/>
                  </a:cubicBezTo>
                  <a:cubicBezTo>
                    <a:pt x="30794" y="23464"/>
                    <a:pt x="27751" y="25627"/>
                    <a:pt x="24745" y="27936"/>
                  </a:cubicBezTo>
                  <a:cubicBezTo>
                    <a:pt x="27604" y="24931"/>
                    <a:pt x="30390" y="21888"/>
                    <a:pt x="33103" y="18772"/>
                  </a:cubicBezTo>
                  <a:cubicBezTo>
                    <a:pt x="36439" y="14923"/>
                    <a:pt x="39665" y="11001"/>
                    <a:pt x="42781" y="7005"/>
                  </a:cubicBezTo>
                  <a:cubicBezTo>
                    <a:pt x="44504" y="4769"/>
                    <a:pt x="46190" y="2496"/>
                    <a:pt x="47876" y="186"/>
                  </a:cubicBezTo>
                  <a:cubicBezTo>
                    <a:pt x="47931" y="104"/>
                    <a:pt x="47842" y="1"/>
                    <a:pt x="477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6"/>
            <p:cNvSpPr/>
            <p:nvPr/>
          </p:nvSpPr>
          <p:spPr>
            <a:xfrm>
              <a:off x="422675" y="2598975"/>
              <a:ext cx="8166091" cy="1053035"/>
            </a:xfrm>
            <a:custGeom>
              <a:avLst/>
              <a:gdLst/>
              <a:ahLst/>
              <a:cxnLst/>
              <a:rect l="l" t="t" r="r" b="b"/>
              <a:pathLst>
                <a:path w="93882" h="13858" fill="none" extrusionOk="0">
                  <a:moveTo>
                    <a:pt x="0" y="1"/>
                  </a:moveTo>
                  <a:cubicBezTo>
                    <a:pt x="6195" y="3667"/>
                    <a:pt x="11217" y="9678"/>
                    <a:pt x="18219" y="11401"/>
                  </a:cubicBezTo>
                  <a:cubicBezTo>
                    <a:pt x="27970" y="13857"/>
                    <a:pt x="37501" y="7186"/>
                    <a:pt x="47362" y="5243"/>
                  </a:cubicBezTo>
                  <a:cubicBezTo>
                    <a:pt x="54291" y="3886"/>
                    <a:pt x="61439" y="4876"/>
                    <a:pt x="67781" y="7992"/>
                  </a:cubicBezTo>
                  <a:cubicBezTo>
                    <a:pt x="71044" y="9642"/>
                    <a:pt x="74233" y="11878"/>
                    <a:pt x="77862" y="12061"/>
                  </a:cubicBezTo>
                  <a:cubicBezTo>
                    <a:pt x="83911" y="12318"/>
                    <a:pt x="88529" y="6892"/>
                    <a:pt x="93882" y="4106"/>
                  </a:cubicBezTo>
                </a:path>
              </a:pathLst>
            </a:custGeom>
            <a:noFill/>
            <a:ln w="11925" cap="flat" cmpd="sng">
              <a:solidFill>
                <a:schemeClr val="accent2"/>
              </a:solidFill>
              <a:prstDash val="solid"/>
              <a:miter lim="366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2" name="Google Shape;2632;p76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and Testing Data</a:t>
            </a:r>
            <a:endParaRPr dirty="0"/>
          </a:p>
        </p:txBody>
      </p:sp>
      <p:sp>
        <p:nvSpPr>
          <p:cNvPr id="2633" name="Google Shape;2633;p76"/>
          <p:cNvSpPr txBox="1"/>
          <p:nvPr/>
        </p:nvSpPr>
        <p:spPr>
          <a:xfrm>
            <a:off x="1183163" y="3840287"/>
            <a:ext cx="1509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2021</a:t>
            </a:r>
            <a:endParaRPr sz="2400" dirty="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634" name="Google Shape;2634;p76"/>
          <p:cNvSpPr txBox="1"/>
          <p:nvPr/>
        </p:nvSpPr>
        <p:spPr>
          <a:xfrm>
            <a:off x="856913" y="1771393"/>
            <a:ext cx="21621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Two datasets created for year 2021 one for training and one for testing</a:t>
            </a:r>
            <a:endParaRPr dirty="0">
              <a:solidFill>
                <a:schemeClr val="dk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635" name="Google Shape;2635;p76"/>
          <p:cNvSpPr txBox="1"/>
          <p:nvPr/>
        </p:nvSpPr>
        <p:spPr>
          <a:xfrm>
            <a:off x="3902988" y="3840287"/>
            <a:ext cx="13434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2022</a:t>
            </a:r>
            <a:endParaRPr sz="2400" dirty="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636" name="Google Shape;2636;p76"/>
          <p:cNvSpPr txBox="1"/>
          <p:nvPr/>
        </p:nvSpPr>
        <p:spPr>
          <a:xfrm>
            <a:off x="3493638" y="1771400"/>
            <a:ext cx="21621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Two datasets created for year 2022 one for training and one for testing</a:t>
            </a:r>
          </a:p>
        </p:txBody>
      </p:sp>
      <p:sp>
        <p:nvSpPr>
          <p:cNvPr id="2637" name="Google Shape;2637;p76"/>
          <p:cNvSpPr txBox="1"/>
          <p:nvPr/>
        </p:nvSpPr>
        <p:spPr>
          <a:xfrm>
            <a:off x="6408350" y="3840287"/>
            <a:ext cx="1626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2023</a:t>
            </a:r>
            <a:endParaRPr sz="2400" dirty="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638" name="Google Shape;2638;p76"/>
          <p:cNvSpPr txBox="1"/>
          <p:nvPr/>
        </p:nvSpPr>
        <p:spPr>
          <a:xfrm>
            <a:off x="6124988" y="1771400"/>
            <a:ext cx="21621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Two datasets created for year 2023 one for training and one for testing</a:t>
            </a:r>
          </a:p>
        </p:txBody>
      </p:sp>
      <p:sp>
        <p:nvSpPr>
          <p:cNvPr id="2639" name="Google Shape;2639;p76"/>
          <p:cNvSpPr/>
          <p:nvPr/>
        </p:nvSpPr>
        <p:spPr>
          <a:xfrm>
            <a:off x="255975" y="3937900"/>
            <a:ext cx="392375" cy="1353225"/>
          </a:xfrm>
          <a:custGeom>
            <a:avLst/>
            <a:gdLst/>
            <a:ahLst/>
            <a:cxnLst/>
            <a:rect l="l" t="t" r="r" b="b"/>
            <a:pathLst>
              <a:path w="15695" h="54129" extrusionOk="0">
                <a:moveTo>
                  <a:pt x="14358" y="2801"/>
                </a:moveTo>
                <a:lnTo>
                  <a:pt x="14358" y="2801"/>
                </a:lnTo>
                <a:cubicBezTo>
                  <a:pt x="14462" y="5734"/>
                  <a:pt x="14554" y="8661"/>
                  <a:pt x="14668" y="11566"/>
                </a:cubicBezTo>
                <a:cubicBezTo>
                  <a:pt x="14741" y="13473"/>
                  <a:pt x="14814" y="15379"/>
                  <a:pt x="14888" y="17285"/>
                </a:cubicBezTo>
                <a:cubicBezTo>
                  <a:pt x="14961" y="19118"/>
                  <a:pt x="15071" y="20951"/>
                  <a:pt x="15071" y="22784"/>
                </a:cubicBezTo>
                <a:cubicBezTo>
                  <a:pt x="15071" y="23673"/>
                  <a:pt x="14972" y="24562"/>
                  <a:pt x="14779" y="25434"/>
                </a:cubicBezTo>
                <a:lnTo>
                  <a:pt x="14779" y="25434"/>
                </a:lnTo>
                <a:cubicBezTo>
                  <a:pt x="14239" y="22643"/>
                  <a:pt x="13853" y="19829"/>
                  <a:pt x="13678" y="16992"/>
                </a:cubicBezTo>
                <a:cubicBezTo>
                  <a:pt x="13458" y="13436"/>
                  <a:pt x="13531" y="9843"/>
                  <a:pt x="13898" y="6324"/>
                </a:cubicBezTo>
                <a:cubicBezTo>
                  <a:pt x="14006" y="5140"/>
                  <a:pt x="14164" y="3968"/>
                  <a:pt x="14358" y="2801"/>
                </a:cubicBezTo>
                <a:close/>
                <a:moveTo>
                  <a:pt x="14512" y="0"/>
                </a:moveTo>
                <a:cubicBezTo>
                  <a:pt x="14401" y="0"/>
                  <a:pt x="14296" y="61"/>
                  <a:pt x="14264" y="202"/>
                </a:cubicBezTo>
                <a:cubicBezTo>
                  <a:pt x="13568" y="3758"/>
                  <a:pt x="13165" y="7351"/>
                  <a:pt x="13055" y="10980"/>
                </a:cubicBezTo>
                <a:cubicBezTo>
                  <a:pt x="12945" y="14572"/>
                  <a:pt x="13128" y="18165"/>
                  <a:pt x="13605" y="21721"/>
                </a:cubicBezTo>
                <a:cubicBezTo>
                  <a:pt x="13815" y="23370"/>
                  <a:pt x="14098" y="24995"/>
                  <a:pt x="14455" y="26616"/>
                </a:cubicBezTo>
                <a:lnTo>
                  <a:pt x="14455" y="26616"/>
                </a:lnTo>
                <a:cubicBezTo>
                  <a:pt x="14298" y="27095"/>
                  <a:pt x="14112" y="27566"/>
                  <a:pt x="13898" y="28026"/>
                </a:cubicBezTo>
                <a:cubicBezTo>
                  <a:pt x="13165" y="29639"/>
                  <a:pt x="12248" y="31178"/>
                  <a:pt x="11405" y="32755"/>
                </a:cubicBezTo>
                <a:cubicBezTo>
                  <a:pt x="9609" y="36054"/>
                  <a:pt x="7813" y="39390"/>
                  <a:pt x="6016" y="42689"/>
                </a:cubicBezTo>
                <a:cubicBezTo>
                  <a:pt x="4037" y="46428"/>
                  <a:pt x="2021" y="50131"/>
                  <a:pt x="78" y="53870"/>
                </a:cubicBezTo>
                <a:cubicBezTo>
                  <a:pt x="0" y="53999"/>
                  <a:pt x="106" y="54129"/>
                  <a:pt x="213" y="54129"/>
                </a:cubicBezTo>
                <a:cubicBezTo>
                  <a:pt x="257" y="54129"/>
                  <a:pt x="302" y="54107"/>
                  <a:pt x="334" y="54053"/>
                </a:cubicBezTo>
                <a:cubicBezTo>
                  <a:pt x="4074" y="47418"/>
                  <a:pt x="7703" y="40746"/>
                  <a:pt x="11368" y="34074"/>
                </a:cubicBezTo>
                <a:cubicBezTo>
                  <a:pt x="12248" y="32461"/>
                  <a:pt x="13165" y="30848"/>
                  <a:pt x="14008" y="29199"/>
                </a:cubicBezTo>
                <a:cubicBezTo>
                  <a:pt x="14266" y="28705"/>
                  <a:pt x="14499" y="28200"/>
                  <a:pt x="14702" y="27686"/>
                </a:cubicBezTo>
                <a:lnTo>
                  <a:pt x="14702" y="27686"/>
                </a:lnTo>
                <a:cubicBezTo>
                  <a:pt x="14703" y="27690"/>
                  <a:pt x="14704" y="27693"/>
                  <a:pt x="14704" y="27696"/>
                </a:cubicBezTo>
                <a:cubicBezTo>
                  <a:pt x="14748" y="27826"/>
                  <a:pt x="14848" y="27882"/>
                  <a:pt x="14949" y="27882"/>
                </a:cubicBezTo>
                <a:cubicBezTo>
                  <a:pt x="15104" y="27882"/>
                  <a:pt x="15262" y="27749"/>
                  <a:pt x="15218" y="27549"/>
                </a:cubicBezTo>
                <a:cubicBezTo>
                  <a:pt x="15158" y="27278"/>
                  <a:pt x="15099" y="27007"/>
                  <a:pt x="15042" y="26736"/>
                </a:cubicBezTo>
                <a:lnTo>
                  <a:pt x="15042" y="26736"/>
                </a:lnTo>
                <a:cubicBezTo>
                  <a:pt x="15294" y="25946"/>
                  <a:pt x="15478" y="25139"/>
                  <a:pt x="15584" y="24323"/>
                </a:cubicBezTo>
                <a:cubicBezTo>
                  <a:pt x="15694" y="22490"/>
                  <a:pt x="15694" y="20621"/>
                  <a:pt x="15548" y="18788"/>
                </a:cubicBezTo>
                <a:lnTo>
                  <a:pt x="15328" y="13069"/>
                </a:lnTo>
                <a:lnTo>
                  <a:pt x="14814" y="276"/>
                </a:lnTo>
                <a:cubicBezTo>
                  <a:pt x="14814" y="108"/>
                  <a:pt x="14659" y="0"/>
                  <a:pt x="14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76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76"/>
          <p:cNvSpPr/>
          <p:nvPr/>
        </p:nvSpPr>
        <p:spPr>
          <a:xfrm>
            <a:off x="526850" y="4638950"/>
            <a:ext cx="221825" cy="150500"/>
          </a:xfrm>
          <a:custGeom>
            <a:avLst/>
            <a:gdLst/>
            <a:ahLst/>
            <a:cxnLst/>
            <a:rect l="l" t="t" r="r" b="b"/>
            <a:pathLst>
              <a:path w="8873" h="6020" extrusionOk="0">
                <a:moveTo>
                  <a:pt x="7560" y="967"/>
                </a:moveTo>
                <a:cubicBezTo>
                  <a:pt x="6722" y="1773"/>
                  <a:pt x="5775" y="2459"/>
                  <a:pt x="4749" y="3026"/>
                </a:cubicBezTo>
                <a:cubicBezTo>
                  <a:pt x="4057" y="3391"/>
                  <a:pt x="3329" y="3719"/>
                  <a:pt x="2600" y="3975"/>
                </a:cubicBezTo>
                <a:lnTo>
                  <a:pt x="2600" y="3975"/>
                </a:lnTo>
                <a:cubicBezTo>
                  <a:pt x="3110" y="3576"/>
                  <a:pt x="3655" y="3187"/>
                  <a:pt x="4199" y="2843"/>
                </a:cubicBezTo>
                <a:cubicBezTo>
                  <a:pt x="5261" y="2117"/>
                  <a:pt x="6386" y="1497"/>
                  <a:pt x="7560" y="967"/>
                </a:cubicBezTo>
                <a:close/>
                <a:moveTo>
                  <a:pt x="8605" y="0"/>
                </a:moveTo>
                <a:cubicBezTo>
                  <a:pt x="8580" y="0"/>
                  <a:pt x="8553" y="6"/>
                  <a:pt x="8525" y="20"/>
                </a:cubicBezTo>
                <a:cubicBezTo>
                  <a:pt x="8490" y="35"/>
                  <a:pt x="8454" y="49"/>
                  <a:pt x="8419" y="64"/>
                </a:cubicBezTo>
                <a:lnTo>
                  <a:pt x="8419" y="64"/>
                </a:lnTo>
                <a:lnTo>
                  <a:pt x="8415" y="57"/>
                </a:lnTo>
                <a:cubicBezTo>
                  <a:pt x="8411" y="62"/>
                  <a:pt x="8407" y="66"/>
                  <a:pt x="8404" y="70"/>
                </a:cubicBezTo>
                <a:lnTo>
                  <a:pt x="8404" y="70"/>
                </a:lnTo>
                <a:cubicBezTo>
                  <a:pt x="6835" y="721"/>
                  <a:pt x="5337" y="1512"/>
                  <a:pt x="3979" y="2477"/>
                </a:cubicBezTo>
                <a:cubicBezTo>
                  <a:pt x="3283" y="2953"/>
                  <a:pt x="2586" y="3466"/>
                  <a:pt x="1963" y="4016"/>
                </a:cubicBezTo>
                <a:cubicBezTo>
                  <a:pt x="1846" y="4108"/>
                  <a:pt x="1731" y="4202"/>
                  <a:pt x="1619" y="4296"/>
                </a:cubicBezTo>
                <a:lnTo>
                  <a:pt x="1619" y="4296"/>
                </a:lnTo>
                <a:cubicBezTo>
                  <a:pt x="1201" y="4473"/>
                  <a:pt x="800" y="4697"/>
                  <a:pt x="424" y="4969"/>
                </a:cubicBezTo>
                <a:cubicBezTo>
                  <a:pt x="301" y="5092"/>
                  <a:pt x="375" y="5280"/>
                  <a:pt x="503" y="5347"/>
                </a:cubicBezTo>
                <a:lnTo>
                  <a:pt x="503" y="5347"/>
                </a:lnTo>
                <a:cubicBezTo>
                  <a:pt x="352" y="5508"/>
                  <a:pt x="203" y="5675"/>
                  <a:pt x="57" y="5849"/>
                </a:cubicBezTo>
                <a:cubicBezTo>
                  <a:pt x="0" y="5934"/>
                  <a:pt x="75" y="6019"/>
                  <a:pt x="163" y="6019"/>
                </a:cubicBezTo>
                <a:cubicBezTo>
                  <a:pt x="189" y="6019"/>
                  <a:pt x="215" y="6012"/>
                  <a:pt x="240" y="5996"/>
                </a:cubicBezTo>
                <a:cubicBezTo>
                  <a:pt x="615" y="5684"/>
                  <a:pt x="977" y="5360"/>
                  <a:pt x="1341" y="5038"/>
                </a:cubicBezTo>
                <a:lnTo>
                  <a:pt x="1341" y="5038"/>
                </a:lnTo>
                <a:cubicBezTo>
                  <a:pt x="1882" y="4793"/>
                  <a:pt x="2436" y="4578"/>
                  <a:pt x="2990" y="4419"/>
                </a:cubicBezTo>
                <a:cubicBezTo>
                  <a:pt x="5189" y="3576"/>
                  <a:pt x="7169" y="2220"/>
                  <a:pt x="8745" y="424"/>
                </a:cubicBezTo>
                <a:cubicBezTo>
                  <a:pt x="8873" y="296"/>
                  <a:pt x="8777" y="0"/>
                  <a:pt x="8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76"/>
          <p:cNvSpPr/>
          <p:nvPr/>
        </p:nvSpPr>
        <p:spPr>
          <a:xfrm>
            <a:off x="468725" y="4458425"/>
            <a:ext cx="94175" cy="404475"/>
          </a:xfrm>
          <a:custGeom>
            <a:avLst/>
            <a:gdLst/>
            <a:ahLst/>
            <a:cxnLst/>
            <a:rect l="l" t="t" r="r" b="b"/>
            <a:pathLst>
              <a:path w="3767" h="16179" extrusionOk="0">
                <a:moveTo>
                  <a:pt x="1818" y="1860"/>
                </a:moveTo>
                <a:cubicBezTo>
                  <a:pt x="2831" y="5239"/>
                  <a:pt x="2905" y="8838"/>
                  <a:pt x="2015" y="12300"/>
                </a:cubicBezTo>
                <a:cubicBezTo>
                  <a:pt x="1789" y="13270"/>
                  <a:pt x="1477" y="14211"/>
                  <a:pt x="1080" y="15149"/>
                </a:cubicBezTo>
                <a:lnTo>
                  <a:pt x="1080" y="15149"/>
                </a:lnTo>
                <a:cubicBezTo>
                  <a:pt x="696" y="13444"/>
                  <a:pt x="579" y="11667"/>
                  <a:pt x="806" y="9918"/>
                </a:cubicBezTo>
                <a:cubicBezTo>
                  <a:pt x="989" y="7865"/>
                  <a:pt x="1392" y="5848"/>
                  <a:pt x="1649" y="3796"/>
                </a:cubicBezTo>
                <a:cubicBezTo>
                  <a:pt x="1729" y="3152"/>
                  <a:pt x="1788" y="2509"/>
                  <a:pt x="1818" y="1860"/>
                </a:cubicBezTo>
                <a:close/>
                <a:moveTo>
                  <a:pt x="1506" y="1"/>
                </a:moveTo>
                <a:cubicBezTo>
                  <a:pt x="1378" y="1"/>
                  <a:pt x="1263" y="84"/>
                  <a:pt x="1282" y="240"/>
                </a:cubicBezTo>
                <a:cubicBezTo>
                  <a:pt x="1283" y="264"/>
                  <a:pt x="1284" y="288"/>
                  <a:pt x="1285" y="313"/>
                </a:cubicBezTo>
                <a:lnTo>
                  <a:pt x="1285" y="313"/>
                </a:lnTo>
                <a:lnTo>
                  <a:pt x="1282" y="313"/>
                </a:lnTo>
                <a:cubicBezTo>
                  <a:pt x="1283" y="316"/>
                  <a:pt x="1284" y="319"/>
                  <a:pt x="1286" y="322"/>
                </a:cubicBezTo>
                <a:lnTo>
                  <a:pt x="1286" y="322"/>
                </a:lnTo>
                <a:cubicBezTo>
                  <a:pt x="1447" y="4508"/>
                  <a:pt x="0" y="8515"/>
                  <a:pt x="146" y="12667"/>
                </a:cubicBezTo>
                <a:cubicBezTo>
                  <a:pt x="146" y="13767"/>
                  <a:pt x="329" y="14903"/>
                  <a:pt x="659" y="15966"/>
                </a:cubicBezTo>
                <a:cubicBezTo>
                  <a:pt x="718" y="16114"/>
                  <a:pt x="843" y="16178"/>
                  <a:pt x="964" y="16178"/>
                </a:cubicBezTo>
                <a:cubicBezTo>
                  <a:pt x="1142" y="16178"/>
                  <a:pt x="1311" y="16038"/>
                  <a:pt x="1246" y="15819"/>
                </a:cubicBezTo>
                <a:cubicBezTo>
                  <a:pt x="1226" y="15747"/>
                  <a:pt x="1207" y="15675"/>
                  <a:pt x="1189" y="15602"/>
                </a:cubicBezTo>
                <a:lnTo>
                  <a:pt x="1189" y="15602"/>
                </a:lnTo>
                <a:cubicBezTo>
                  <a:pt x="3504" y="10803"/>
                  <a:pt x="3767" y="5250"/>
                  <a:pt x="1834" y="301"/>
                </a:cubicBezTo>
                <a:lnTo>
                  <a:pt x="1834" y="301"/>
                </a:lnTo>
                <a:cubicBezTo>
                  <a:pt x="1833" y="280"/>
                  <a:pt x="1833" y="260"/>
                  <a:pt x="1832" y="240"/>
                </a:cubicBezTo>
                <a:lnTo>
                  <a:pt x="1832" y="240"/>
                </a:lnTo>
                <a:lnTo>
                  <a:pt x="1811" y="243"/>
                </a:lnTo>
                <a:lnTo>
                  <a:pt x="1811" y="243"/>
                </a:lnTo>
                <a:cubicBezTo>
                  <a:pt x="1806" y="229"/>
                  <a:pt x="1801" y="216"/>
                  <a:pt x="1795" y="203"/>
                </a:cubicBezTo>
                <a:cubicBezTo>
                  <a:pt x="1744" y="66"/>
                  <a:pt x="1620" y="1"/>
                  <a:pt x="15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76"/>
          <p:cNvSpPr/>
          <p:nvPr/>
        </p:nvSpPr>
        <p:spPr>
          <a:xfrm>
            <a:off x="433950" y="4764225"/>
            <a:ext cx="278775" cy="191100"/>
          </a:xfrm>
          <a:custGeom>
            <a:avLst/>
            <a:gdLst/>
            <a:ahLst/>
            <a:cxnLst/>
            <a:rect l="l" t="t" r="r" b="b"/>
            <a:pathLst>
              <a:path w="11151" h="7644" extrusionOk="0">
                <a:moveTo>
                  <a:pt x="9635" y="1083"/>
                </a:moveTo>
                <a:lnTo>
                  <a:pt x="9635" y="1083"/>
                </a:lnTo>
                <a:cubicBezTo>
                  <a:pt x="7676" y="3053"/>
                  <a:pt x="5406" y="4709"/>
                  <a:pt x="2893" y="5934"/>
                </a:cubicBezTo>
                <a:cubicBezTo>
                  <a:pt x="2462" y="6140"/>
                  <a:pt x="2031" y="6327"/>
                  <a:pt x="1595" y="6509"/>
                </a:cubicBezTo>
                <a:lnTo>
                  <a:pt x="1595" y="6509"/>
                </a:lnTo>
                <a:cubicBezTo>
                  <a:pt x="2044" y="6089"/>
                  <a:pt x="2499" y="5675"/>
                  <a:pt x="2966" y="5274"/>
                </a:cubicBezTo>
                <a:cubicBezTo>
                  <a:pt x="3773" y="4614"/>
                  <a:pt x="4616" y="3991"/>
                  <a:pt x="5459" y="3404"/>
                </a:cubicBezTo>
                <a:cubicBezTo>
                  <a:pt x="6801" y="2519"/>
                  <a:pt x="8187" y="1745"/>
                  <a:pt x="9635" y="1083"/>
                </a:cubicBezTo>
                <a:close/>
                <a:moveTo>
                  <a:pt x="10847" y="0"/>
                </a:moveTo>
                <a:cubicBezTo>
                  <a:pt x="10813" y="0"/>
                  <a:pt x="10776" y="10"/>
                  <a:pt x="10738" y="32"/>
                </a:cubicBezTo>
                <a:cubicBezTo>
                  <a:pt x="10693" y="50"/>
                  <a:pt x="10648" y="68"/>
                  <a:pt x="10603" y="87"/>
                </a:cubicBezTo>
                <a:lnTo>
                  <a:pt x="10603" y="87"/>
                </a:lnTo>
                <a:lnTo>
                  <a:pt x="10591" y="68"/>
                </a:lnTo>
                <a:cubicBezTo>
                  <a:pt x="10581" y="80"/>
                  <a:pt x="10570" y="92"/>
                  <a:pt x="10559" y="104"/>
                </a:cubicBezTo>
                <a:lnTo>
                  <a:pt x="10559" y="104"/>
                </a:lnTo>
                <a:cubicBezTo>
                  <a:pt x="7620" y="1310"/>
                  <a:pt x="4861" y="3006"/>
                  <a:pt x="2453" y="5090"/>
                </a:cubicBezTo>
                <a:cubicBezTo>
                  <a:pt x="1746" y="5656"/>
                  <a:pt x="1106" y="6291"/>
                  <a:pt x="502" y="6960"/>
                </a:cubicBezTo>
                <a:lnTo>
                  <a:pt x="502" y="6960"/>
                </a:lnTo>
                <a:cubicBezTo>
                  <a:pt x="444" y="6985"/>
                  <a:pt x="386" y="7009"/>
                  <a:pt x="327" y="7033"/>
                </a:cubicBezTo>
                <a:cubicBezTo>
                  <a:pt x="1" y="7164"/>
                  <a:pt x="81" y="7643"/>
                  <a:pt x="361" y="7643"/>
                </a:cubicBezTo>
                <a:cubicBezTo>
                  <a:pt x="396" y="7643"/>
                  <a:pt x="434" y="7636"/>
                  <a:pt x="474" y="7620"/>
                </a:cubicBezTo>
                <a:cubicBezTo>
                  <a:pt x="2087" y="7107"/>
                  <a:pt x="3590" y="6373"/>
                  <a:pt x="5019" y="5494"/>
                </a:cubicBezTo>
                <a:cubicBezTo>
                  <a:pt x="6449" y="4614"/>
                  <a:pt x="7769" y="3624"/>
                  <a:pt x="9015" y="2524"/>
                </a:cubicBezTo>
                <a:cubicBezTo>
                  <a:pt x="9712" y="1865"/>
                  <a:pt x="10371" y="1205"/>
                  <a:pt x="10995" y="472"/>
                </a:cubicBezTo>
                <a:cubicBezTo>
                  <a:pt x="11151" y="316"/>
                  <a:pt x="11041" y="0"/>
                  <a:pt x="10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76"/>
          <p:cNvSpPr/>
          <p:nvPr/>
        </p:nvSpPr>
        <p:spPr>
          <a:xfrm>
            <a:off x="591325" y="4158825"/>
            <a:ext cx="410025" cy="513450"/>
          </a:xfrm>
          <a:custGeom>
            <a:avLst/>
            <a:gdLst/>
            <a:ahLst/>
            <a:cxnLst/>
            <a:rect l="l" t="t" r="r" b="b"/>
            <a:pathLst>
              <a:path w="16401" h="20538" extrusionOk="0">
                <a:moveTo>
                  <a:pt x="15215" y="1042"/>
                </a:moveTo>
                <a:lnTo>
                  <a:pt x="15215" y="1042"/>
                </a:lnTo>
                <a:cubicBezTo>
                  <a:pt x="13595" y="3789"/>
                  <a:pt x="11966" y="6517"/>
                  <a:pt x="9978" y="9035"/>
                </a:cubicBezTo>
                <a:cubicBezTo>
                  <a:pt x="8915" y="10428"/>
                  <a:pt x="7742" y="11711"/>
                  <a:pt x="6459" y="12920"/>
                </a:cubicBezTo>
                <a:cubicBezTo>
                  <a:pt x="5375" y="13869"/>
                  <a:pt x="4228" y="14755"/>
                  <a:pt x="3134" y="15724"/>
                </a:cubicBezTo>
                <a:lnTo>
                  <a:pt x="3134" y="15724"/>
                </a:lnTo>
                <a:cubicBezTo>
                  <a:pt x="3373" y="15291"/>
                  <a:pt x="3582" y="14839"/>
                  <a:pt x="3783" y="14387"/>
                </a:cubicBezTo>
                <a:cubicBezTo>
                  <a:pt x="4406" y="12957"/>
                  <a:pt x="5103" y="11564"/>
                  <a:pt x="5873" y="10244"/>
                </a:cubicBezTo>
                <a:cubicBezTo>
                  <a:pt x="7412" y="7605"/>
                  <a:pt x="9428" y="5259"/>
                  <a:pt x="11775" y="3316"/>
                </a:cubicBezTo>
                <a:cubicBezTo>
                  <a:pt x="12852" y="2442"/>
                  <a:pt x="13999" y="1684"/>
                  <a:pt x="15215" y="1042"/>
                </a:cubicBezTo>
                <a:close/>
                <a:moveTo>
                  <a:pt x="16018" y="0"/>
                </a:moveTo>
                <a:cubicBezTo>
                  <a:pt x="15962" y="0"/>
                  <a:pt x="15903" y="16"/>
                  <a:pt x="15844" y="53"/>
                </a:cubicBezTo>
                <a:cubicBezTo>
                  <a:pt x="13094" y="1373"/>
                  <a:pt x="10638" y="3243"/>
                  <a:pt x="8622" y="5552"/>
                </a:cubicBezTo>
                <a:cubicBezTo>
                  <a:pt x="6606" y="7825"/>
                  <a:pt x="4956" y="10428"/>
                  <a:pt x="3783" y="13287"/>
                </a:cubicBezTo>
                <a:cubicBezTo>
                  <a:pt x="3303" y="14408"/>
                  <a:pt x="2880" y="15665"/>
                  <a:pt x="2149" y="16676"/>
                </a:cubicBezTo>
                <a:lnTo>
                  <a:pt x="2149" y="16676"/>
                </a:lnTo>
                <a:cubicBezTo>
                  <a:pt x="1918" y="16920"/>
                  <a:pt x="1695" y="17171"/>
                  <a:pt x="1482" y="17433"/>
                </a:cubicBezTo>
                <a:lnTo>
                  <a:pt x="1482" y="17433"/>
                </a:lnTo>
                <a:cubicBezTo>
                  <a:pt x="1386" y="17521"/>
                  <a:pt x="1286" y="17606"/>
                  <a:pt x="1180" y="17686"/>
                </a:cubicBezTo>
                <a:cubicBezTo>
                  <a:pt x="1096" y="17728"/>
                  <a:pt x="1109" y="17807"/>
                  <a:pt x="1156" y="17852"/>
                </a:cubicBezTo>
                <a:lnTo>
                  <a:pt x="1156" y="17852"/>
                </a:lnTo>
                <a:cubicBezTo>
                  <a:pt x="1152" y="17858"/>
                  <a:pt x="1148" y="17864"/>
                  <a:pt x="1144" y="17869"/>
                </a:cubicBezTo>
                <a:cubicBezTo>
                  <a:pt x="667" y="18566"/>
                  <a:pt x="301" y="19372"/>
                  <a:pt x="44" y="20179"/>
                </a:cubicBezTo>
                <a:cubicBezTo>
                  <a:pt x="0" y="20397"/>
                  <a:pt x="165" y="20538"/>
                  <a:pt x="336" y="20538"/>
                </a:cubicBezTo>
                <a:cubicBezTo>
                  <a:pt x="452" y="20538"/>
                  <a:pt x="571" y="20473"/>
                  <a:pt x="631" y="20325"/>
                </a:cubicBezTo>
                <a:cubicBezTo>
                  <a:pt x="1180" y="18932"/>
                  <a:pt x="2060" y="17686"/>
                  <a:pt x="3197" y="16696"/>
                </a:cubicBezTo>
                <a:cubicBezTo>
                  <a:pt x="4333" y="15633"/>
                  <a:pt x="5543" y="14680"/>
                  <a:pt x="6716" y="13653"/>
                </a:cubicBezTo>
                <a:cubicBezTo>
                  <a:pt x="9245" y="11271"/>
                  <a:pt x="11445" y="8558"/>
                  <a:pt x="13241" y="5589"/>
                </a:cubicBezTo>
                <a:cubicBezTo>
                  <a:pt x="14304" y="3902"/>
                  <a:pt x="15294" y="2180"/>
                  <a:pt x="16284" y="457"/>
                </a:cubicBezTo>
                <a:cubicBezTo>
                  <a:pt x="16401" y="252"/>
                  <a:pt x="16237" y="0"/>
                  <a:pt x="160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76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76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76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76"/>
          <p:cNvSpPr/>
          <p:nvPr/>
        </p:nvSpPr>
        <p:spPr>
          <a:xfrm rot="-168174">
            <a:off x="4089408" y="-6861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9" name="Google Shape;2649;p76"/>
          <p:cNvGrpSpPr/>
          <p:nvPr/>
        </p:nvGrpSpPr>
        <p:grpSpPr>
          <a:xfrm>
            <a:off x="852792" y="2584959"/>
            <a:ext cx="1692660" cy="1315500"/>
            <a:chOff x="852792" y="2584959"/>
            <a:chExt cx="1692660" cy="1315500"/>
          </a:xfrm>
        </p:grpSpPr>
        <p:sp>
          <p:nvSpPr>
            <p:cNvPr id="2650" name="Google Shape;2650;p76"/>
            <p:cNvSpPr/>
            <p:nvPr/>
          </p:nvSpPr>
          <p:spPr>
            <a:xfrm rot="-7690268">
              <a:off x="895522" y="2882219"/>
              <a:ext cx="1007712" cy="598339"/>
            </a:xfrm>
            <a:custGeom>
              <a:avLst/>
              <a:gdLst/>
              <a:ahLst/>
              <a:cxnLst/>
              <a:rect l="l" t="t" r="r" b="b"/>
              <a:pathLst>
                <a:path w="52789" h="31344" extrusionOk="0">
                  <a:moveTo>
                    <a:pt x="1" y="1"/>
                  </a:moveTo>
                  <a:lnTo>
                    <a:pt x="1" y="18587"/>
                  </a:lnTo>
                  <a:cubicBezTo>
                    <a:pt x="5866" y="19393"/>
                    <a:pt x="11621" y="21043"/>
                    <a:pt x="16680" y="24122"/>
                  </a:cubicBezTo>
                  <a:cubicBezTo>
                    <a:pt x="19759" y="25991"/>
                    <a:pt x="22509" y="28448"/>
                    <a:pt x="24671" y="31344"/>
                  </a:cubicBezTo>
                  <a:lnTo>
                    <a:pt x="52788" y="31344"/>
                  </a:lnTo>
                  <a:cubicBezTo>
                    <a:pt x="47546" y="20786"/>
                    <a:pt x="36915" y="13418"/>
                    <a:pt x="26138" y="8249"/>
                  </a:cubicBezTo>
                  <a:cubicBezTo>
                    <a:pt x="23498" y="6966"/>
                    <a:pt x="20786" y="5830"/>
                    <a:pt x="18073" y="4767"/>
                  </a:cubicBezTo>
                  <a:cubicBezTo>
                    <a:pt x="13234" y="2897"/>
                    <a:pt x="8249" y="1467"/>
                    <a:pt x="3153" y="588"/>
                  </a:cubicBezTo>
                  <a:cubicBezTo>
                    <a:pt x="2163" y="404"/>
                    <a:pt x="1100" y="1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6"/>
            <p:cNvSpPr/>
            <p:nvPr/>
          </p:nvSpPr>
          <p:spPr>
            <a:xfrm rot="-3075592">
              <a:off x="1419813" y="2774820"/>
              <a:ext cx="935778" cy="9357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2" name="Google Shape;2652;p76"/>
            <p:cNvGrpSpPr/>
            <p:nvPr/>
          </p:nvGrpSpPr>
          <p:grpSpPr>
            <a:xfrm>
              <a:off x="1790787" y="3048338"/>
              <a:ext cx="201702" cy="367303"/>
              <a:chOff x="797662" y="2939088"/>
              <a:chExt cx="201702" cy="367303"/>
            </a:xfrm>
          </p:grpSpPr>
          <p:sp>
            <p:nvSpPr>
              <p:cNvPr id="2653" name="Google Shape;2653;p76"/>
              <p:cNvSpPr/>
              <p:nvPr/>
            </p:nvSpPr>
            <p:spPr>
              <a:xfrm>
                <a:off x="797662" y="2939088"/>
                <a:ext cx="201702" cy="367303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13033" extrusionOk="0">
                    <a:moveTo>
                      <a:pt x="3581" y="381"/>
                    </a:moveTo>
                    <a:cubicBezTo>
                      <a:pt x="3655" y="381"/>
                      <a:pt x="3728" y="393"/>
                      <a:pt x="3798" y="416"/>
                    </a:cubicBezTo>
                    <a:lnTo>
                      <a:pt x="3798" y="802"/>
                    </a:lnTo>
                    <a:cubicBezTo>
                      <a:pt x="3808" y="902"/>
                      <a:pt x="3890" y="977"/>
                      <a:pt x="3989" y="977"/>
                    </a:cubicBezTo>
                    <a:cubicBezTo>
                      <a:pt x="4089" y="977"/>
                      <a:pt x="4171" y="902"/>
                      <a:pt x="4181" y="802"/>
                    </a:cubicBezTo>
                    <a:lnTo>
                      <a:pt x="4181" y="756"/>
                    </a:lnTo>
                    <a:cubicBezTo>
                      <a:pt x="4995" y="2041"/>
                      <a:pt x="5481" y="3527"/>
                      <a:pt x="5604" y="5103"/>
                    </a:cubicBezTo>
                    <a:cubicBezTo>
                      <a:pt x="5506" y="5111"/>
                      <a:pt x="5431" y="5193"/>
                      <a:pt x="5431" y="5292"/>
                    </a:cubicBezTo>
                    <a:lnTo>
                      <a:pt x="5431" y="5701"/>
                    </a:lnTo>
                    <a:cubicBezTo>
                      <a:pt x="5431" y="5807"/>
                      <a:pt x="5517" y="5892"/>
                      <a:pt x="5623" y="5892"/>
                    </a:cubicBezTo>
                    <a:lnTo>
                      <a:pt x="5636" y="5892"/>
                    </a:lnTo>
                    <a:lnTo>
                      <a:pt x="5636" y="5906"/>
                    </a:lnTo>
                    <a:cubicBezTo>
                      <a:pt x="5636" y="6697"/>
                      <a:pt x="5544" y="7487"/>
                      <a:pt x="5358" y="8256"/>
                    </a:cubicBezTo>
                    <a:cubicBezTo>
                      <a:pt x="5129" y="8811"/>
                      <a:pt x="4868" y="9352"/>
                      <a:pt x="4574" y="9876"/>
                    </a:cubicBezTo>
                    <a:cubicBezTo>
                      <a:pt x="4436" y="10120"/>
                      <a:pt x="4303" y="10335"/>
                      <a:pt x="4182" y="10521"/>
                    </a:cubicBezTo>
                    <a:lnTo>
                      <a:pt x="4182" y="10191"/>
                    </a:lnTo>
                    <a:cubicBezTo>
                      <a:pt x="4172" y="10093"/>
                      <a:pt x="4089" y="10018"/>
                      <a:pt x="3991" y="10018"/>
                    </a:cubicBezTo>
                    <a:cubicBezTo>
                      <a:pt x="3892" y="10018"/>
                      <a:pt x="3808" y="10093"/>
                      <a:pt x="3800" y="10191"/>
                    </a:cubicBezTo>
                    <a:lnTo>
                      <a:pt x="3800" y="10600"/>
                    </a:lnTo>
                    <a:cubicBezTo>
                      <a:pt x="3800" y="10706"/>
                      <a:pt x="3885" y="10791"/>
                      <a:pt x="3991" y="10791"/>
                    </a:cubicBezTo>
                    <a:lnTo>
                      <a:pt x="3999" y="10791"/>
                    </a:lnTo>
                    <a:cubicBezTo>
                      <a:pt x="3825" y="11041"/>
                      <a:pt x="3680" y="11220"/>
                      <a:pt x="3582" y="11335"/>
                    </a:cubicBezTo>
                    <a:lnTo>
                      <a:pt x="3579" y="11332"/>
                    </a:lnTo>
                    <a:cubicBezTo>
                      <a:pt x="3482" y="11218"/>
                      <a:pt x="3338" y="11038"/>
                      <a:pt x="3162" y="10788"/>
                    </a:cubicBezTo>
                    <a:lnTo>
                      <a:pt x="3170" y="10788"/>
                    </a:lnTo>
                    <a:cubicBezTo>
                      <a:pt x="3276" y="10788"/>
                      <a:pt x="3362" y="10701"/>
                      <a:pt x="3362" y="10597"/>
                    </a:cubicBezTo>
                    <a:lnTo>
                      <a:pt x="3362" y="10188"/>
                    </a:lnTo>
                    <a:cubicBezTo>
                      <a:pt x="3373" y="10075"/>
                      <a:pt x="3283" y="9979"/>
                      <a:pt x="3170" y="9979"/>
                    </a:cubicBezTo>
                    <a:cubicBezTo>
                      <a:pt x="3057" y="9979"/>
                      <a:pt x="2970" y="10075"/>
                      <a:pt x="2981" y="10188"/>
                    </a:cubicBezTo>
                    <a:lnTo>
                      <a:pt x="2981" y="10517"/>
                    </a:lnTo>
                    <a:cubicBezTo>
                      <a:pt x="2819" y="10272"/>
                      <a:pt x="2640" y="9977"/>
                      <a:pt x="2453" y="9631"/>
                    </a:cubicBezTo>
                    <a:cubicBezTo>
                      <a:pt x="2420" y="9567"/>
                      <a:pt x="2354" y="9530"/>
                      <a:pt x="2286" y="9530"/>
                    </a:cubicBezTo>
                    <a:cubicBezTo>
                      <a:pt x="2255" y="9530"/>
                      <a:pt x="2224" y="9538"/>
                      <a:pt x="2195" y="9553"/>
                    </a:cubicBezTo>
                    <a:cubicBezTo>
                      <a:pt x="2103" y="9603"/>
                      <a:pt x="2068" y="9719"/>
                      <a:pt x="2118" y="9811"/>
                    </a:cubicBezTo>
                    <a:cubicBezTo>
                      <a:pt x="2508" y="10535"/>
                      <a:pt x="2862" y="11042"/>
                      <a:pt x="3108" y="11356"/>
                    </a:cubicBezTo>
                    <a:cubicBezTo>
                      <a:pt x="2297" y="11191"/>
                      <a:pt x="1664" y="10795"/>
                      <a:pt x="1221" y="10175"/>
                    </a:cubicBezTo>
                    <a:cubicBezTo>
                      <a:pt x="280" y="8856"/>
                      <a:pt x="381" y="6805"/>
                      <a:pt x="542" y="5631"/>
                    </a:cubicBezTo>
                    <a:lnTo>
                      <a:pt x="542" y="5631"/>
                    </a:lnTo>
                    <a:cubicBezTo>
                      <a:pt x="852" y="6866"/>
                      <a:pt x="1251" y="8012"/>
                      <a:pt x="1733" y="9044"/>
                    </a:cubicBezTo>
                    <a:cubicBezTo>
                      <a:pt x="1767" y="9112"/>
                      <a:pt x="1835" y="9151"/>
                      <a:pt x="1905" y="9151"/>
                    </a:cubicBezTo>
                    <a:cubicBezTo>
                      <a:pt x="1932" y="9151"/>
                      <a:pt x="1960" y="9145"/>
                      <a:pt x="1986" y="9133"/>
                    </a:cubicBezTo>
                    <a:cubicBezTo>
                      <a:pt x="2079" y="9089"/>
                      <a:pt x="2121" y="8978"/>
                      <a:pt x="2079" y="8884"/>
                    </a:cubicBezTo>
                    <a:cubicBezTo>
                      <a:pt x="1985" y="8678"/>
                      <a:pt x="1892" y="8471"/>
                      <a:pt x="1805" y="8257"/>
                    </a:cubicBezTo>
                    <a:lnTo>
                      <a:pt x="1805" y="8251"/>
                    </a:lnTo>
                    <a:cubicBezTo>
                      <a:pt x="1619" y="7483"/>
                      <a:pt x="1527" y="6694"/>
                      <a:pt x="1527" y="5903"/>
                    </a:cubicBezTo>
                    <a:lnTo>
                      <a:pt x="1527" y="5889"/>
                    </a:lnTo>
                    <a:lnTo>
                      <a:pt x="1539" y="5889"/>
                    </a:lnTo>
                    <a:cubicBezTo>
                      <a:pt x="1645" y="5889"/>
                      <a:pt x="1732" y="5803"/>
                      <a:pt x="1732" y="5698"/>
                    </a:cubicBezTo>
                    <a:lnTo>
                      <a:pt x="1732" y="5289"/>
                    </a:lnTo>
                    <a:cubicBezTo>
                      <a:pt x="1732" y="5192"/>
                      <a:pt x="1657" y="5109"/>
                      <a:pt x="1559" y="5100"/>
                    </a:cubicBezTo>
                    <a:cubicBezTo>
                      <a:pt x="1682" y="3526"/>
                      <a:pt x="2167" y="2039"/>
                      <a:pt x="2982" y="754"/>
                    </a:cubicBezTo>
                    <a:lnTo>
                      <a:pt x="2982" y="801"/>
                    </a:lnTo>
                    <a:cubicBezTo>
                      <a:pt x="2982" y="906"/>
                      <a:pt x="3067" y="992"/>
                      <a:pt x="3173" y="992"/>
                    </a:cubicBezTo>
                    <a:cubicBezTo>
                      <a:pt x="3279" y="992"/>
                      <a:pt x="3364" y="906"/>
                      <a:pt x="3364" y="801"/>
                    </a:cubicBezTo>
                    <a:lnTo>
                      <a:pt x="3364" y="416"/>
                    </a:lnTo>
                    <a:cubicBezTo>
                      <a:pt x="3435" y="393"/>
                      <a:pt x="3508" y="381"/>
                      <a:pt x="3581" y="381"/>
                    </a:cubicBezTo>
                    <a:close/>
                    <a:moveTo>
                      <a:pt x="6617" y="5633"/>
                    </a:moveTo>
                    <a:cubicBezTo>
                      <a:pt x="6777" y="6806"/>
                      <a:pt x="6879" y="8857"/>
                      <a:pt x="5937" y="10177"/>
                    </a:cubicBezTo>
                    <a:lnTo>
                      <a:pt x="5936" y="10177"/>
                    </a:lnTo>
                    <a:cubicBezTo>
                      <a:pt x="5493" y="10796"/>
                      <a:pt x="4861" y="11193"/>
                      <a:pt x="4051" y="11357"/>
                    </a:cubicBezTo>
                    <a:cubicBezTo>
                      <a:pt x="4264" y="11084"/>
                      <a:pt x="4561" y="10664"/>
                      <a:pt x="4892" y="10079"/>
                    </a:cubicBezTo>
                    <a:cubicBezTo>
                      <a:pt x="5408" y="9172"/>
                      <a:pt x="6096" y="7700"/>
                      <a:pt x="6617" y="5633"/>
                    </a:cubicBezTo>
                    <a:close/>
                    <a:moveTo>
                      <a:pt x="3268" y="11773"/>
                    </a:moveTo>
                    <a:cubicBezTo>
                      <a:pt x="3364" y="11787"/>
                      <a:pt x="3462" y="11800"/>
                      <a:pt x="3563" y="11808"/>
                    </a:cubicBezTo>
                    <a:lnTo>
                      <a:pt x="3595" y="11808"/>
                    </a:lnTo>
                    <a:cubicBezTo>
                      <a:pt x="3695" y="11800"/>
                      <a:pt x="3794" y="11788"/>
                      <a:pt x="3890" y="11773"/>
                    </a:cubicBezTo>
                    <a:lnTo>
                      <a:pt x="3890" y="11773"/>
                    </a:lnTo>
                    <a:cubicBezTo>
                      <a:pt x="3828" y="11906"/>
                      <a:pt x="3796" y="12049"/>
                      <a:pt x="3796" y="12196"/>
                    </a:cubicBezTo>
                    <a:lnTo>
                      <a:pt x="3797" y="12196"/>
                    </a:lnTo>
                    <a:lnTo>
                      <a:pt x="3797" y="12638"/>
                    </a:lnTo>
                    <a:cubicBezTo>
                      <a:pt x="3796" y="12645"/>
                      <a:pt x="3790" y="12651"/>
                      <a:pt x="3783" y="12652"/>
                    </a:cubicBezTo>
                    <a:lnTo>
                      <a:pt x="3376" y="12652"/>
                    </a:lnTo>
                    <a:cubicBezTo>
                      <a:pt x="3367" y="12652"/>
                      <a:pt x="3362" y="12645"/>
                      <a:pt x="3362" y="12638"/>
                    </a:cubicBezTo>
                    <a:lnTo>
                      <a:pt x="3362" y="12196"/>
                    </a:lnTo>
                    <a:cubicBezTo>
                      <a:pt x="3362" y="12049"/>
                      <a:pt x="3330" y="11906"/>
                      <a:pt x="3268" y="11773"/>
                    </a:cubicBezTo>
                    <a:close/>
                    <a:moveTo>
                      <a:pt x="3578" y="0"/>
                    </a:moveTo>
                    <a:cubicBezTo>
                      <a:pt x="3226" y="0"/>
                      <a:pt x="2905" y="169"/>
                      <a:pt x="2721" y="451"/>
                    </a:cubicBezTo>
                    <a:cubicBezTo>
                      <a:pt x="1689" y="2034"/>
                      <a:pt x="1143" y="3921"/>
                      <a:pt x="1143" y="5905"/>
                    </a:cubicBezTo>
                    <a:cubicBezTo>
                      <a:pt x="1143" y="6082"/>
                      <a:pt x="1147" y="6259"/>
                      <a:pt x="1157" y="6435"/>
                    </a:cubicBezTo>
                    <a:cubicBezTo>
                      <a:pt x="984" y="5860"/>
                      <a:pt x="833" y="5262"/>
                      <a:pt x="705" y="4642"/>
                    </a:cubicBezTo>
                    <a:cubicBezTo>
                      <a:pt x="684" y="4541"/>
                      <a:pt x="600" y="4489"/>
                      <a:pt x="517" y="4489"/>
                    </a:cubicBezTo>
                    <a:cubicBezTo>
                      <a:pt x="437" y="4489"/>
                      <a:pt x="357" y="4537"/>
                      <a:pt x="333" y="4634"/>
                    </a:cubicBezTo>
                    <a:cubicBezTo>
                      <a:pt x="323" y="4671"/>
                      <a:pt x="104" y="5563"/>
                      <a:pt x="59" y="6718"/>
                    </a:cubicBezTo>
                    <a:cubicBezTo>
                      <a:pt x="1" y="8285"/>
                      <a:pt x="287" y="9524"/>
                      <a:pt x="910" y="10397"/>
                    </a:cubicBezTo>
                    <a:cubicBezTo>
                      <a:pt x="1320" y="10974"/>
                      <a:pt x="1873" y="11378"/>
                      <a:pt x="2558" y="11607"/>
                    </a:cubicBezTo>
                    <a:cubicBezTo>
                      <a:pt x="2808" y="11693"/>
                      <a:pt x="2977" y="11929"/>
                      <a:pt x="2979" y="12196"/>
                    </a:cubicBezTo>
                    <a:lnTo>
                      <a:pt x="2979" y="12638"/>
                    </a:lnTo>
                    <a:cubicBezTo>
                      <a:pt x="2979" y="12856"/>
                      <a:pt x="3157" y="13033"/>
                      <a:pt x="3374" y="13033"/>
                    </a:cubicBezTo>
                    <a:lnTo>
                      <a:pt x="3783" y="13033"/>
                    </a:lnTo>
                    <a:cubicBezTo>
                      <a:pt x="4001" y="13033"/>
                      <a:pt x="4176" y="12856"/>
                      <a:pt x="4178" y="12638"/>
                    </a:cubicBezTo>
                    <a:lnTo>
                      <a:pt x="4178" y="12196"/>
                    </a:lnTo>
                    <a:cubicBezTo>
                      <a:pt x="4179" y="11929"/>
                      <a:pt x="4348" y="11693"/>
                      <a:pt x="4599" y="11606"/>
                    </a:cubicBezTo>
                    <a:cubicBezTo>
                      <a:pt x="5284" y="11377"/>
                      <a:pt x="5837" y="10974"/>
                      <a:pt x="6247" y="10397"/>
                    </a:cubicBezTo>
                    <a:cubicBezTo>
                      <a:pt x="6871" y="9523"/>
                      <a:pt x="7157" y="8285"/>
                      <a:pt x="7097" y="6718"/>
                    </a:cubicBezTo>
                    <a:cubicBezTo>
                      <a:pt x="7053" y="5563"/>
                      <a:pt x="6833" y="4671"/>
                      <a:pt x="6825" y="4634"/>
                    </a:cubicBezTo>
                    <a:cubicBezTo>
                      <a:pt x="6800" y="4537"/>
                      <a:pt x="6720" y="4489"/>
                      <a:pt x="6639" y="4489"/>
                    </a:cubicBezTo>
                    <a:cubicBezTo>
                      <a:pt x="6556" y="4489"/>
                      <a:pt x="6473" y="4541"/>
                      <a:pt x="6452" y="4642"/>
                    </a:cubicBezTo>
                    <a:cubicBezTo>
                      <a:pt x="6317" y="5289"/>
                      <a:pt x="6163" y="5887"/>
                      <a:pt x="6000" y="6432"/>
                    </a:cubicBezTo>
                    <a:cubicBezTo>
                      <a:pt x="6008" y="6256"/>
                      <a:pt x="6014" y="6081"/>
                      <a:pt x="6014" y="5905"/>
                    </a:cubicBezTo>
                    <a:cubicBezTo>
                      <a:pt x="6014" y="3921"/>
                      <a:pt x="5468" y="2034"/>
                      <a:pt x="4435" y="451"/>
                    </a:cubicBezTo>
                    <a:cubicBezTo>
                      <a:pt x="4250" y="169"/>
                      <a:pt x="3931" y="0"/>
                      <a:pt x="3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6"/>
              <p:cNvSpPr/>
              <p:nvPr/>
            </p:nvSpPr>
            <p:spPr>
              <a:xfrm>
                <a:off x="881561" y="3151836"/>
                <a:ext cx="10822" cy="21813"/>
              </a:xfrm>
              <a:custGeom>
                <a:avLst/>
                <a:gdLst/>
                <a:ahLst/>
                <a:cxnLst/>
                <a:rect l="l" t="t" r="r" b="b"/>
                <a:pathLst>
                  <a:path w="384" h="774" extrusionOk="0">
                    <a:moveTo>
                      <a:pt x="193" y="1"/>
                    </a:moveTo>
                    <a:cubicBezTo>
                      <a:pt x="87" y="1"/>
                      <a:pt x="2" y="86"/>
                      <a:pt x="1" y="192"/>
                    </a:cubicBezTo>
                    <a:lnTo>
                      <a:pt x="1" y="599"/>
                    </a:lnTo>
                    <a:cubicBezTo>
                      <a:pt x="11" y="698"/>
                      <a:pt x="93" y="774"/>
                      <a:pt x="192" y="774"/>
                    </a:cubicBezTo>
                    <a:cubicBezTo>
                      <a:pt x="291" y="774"/>
                      <a:pt x="373" y="698"/>
                      <a:pt x="383" y="599"/>
                    </a:cubicBezTo>
                    <a:lnTo>
                      <a:pt x="383" y="192"/>
                    </a:lnTo>
                    <a:cubicBezTo>
                      <a:pt x="383" y="87"/>
                      <a:pt x="298" y="2"/>
                      <a:pt x="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76"/>
              <p:cNvSpPr/>
              <p:nvPr/>
            </p:nvSpPr>
            <p:spPr>
              <a:xfrm>
                <a:off x="904614" y="3151836"/>
                <a:ext cx="10794" cy="2181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74" extrusionOk="0">
                    <a:moveTo>
                      <a:pt x="192" y="1"/>
                    </a:moveTo>
                    <a:cubicBezTo>
                      <a:pt x="86" y="1"/>
                      <a:pt x="1" y="87"/>
                      <a:pt x="2" y="192"/>
                    </a:cubicBezTo>
                    <a:lnTo>
                      <a:pt x="2" y="601"/>
                    </a:lnTo>
                    <a:cubicBezTo>
                      <a:pt x="10" y="698"/>
                      <a:pt x="94" y="774"/>
                      <a:pt x="192" y="774"/>
                    </a:cubicBezTo>
                    <a:cubicBezTo>
                      <a:pt x="291" y="774"/>
                      <a:pt x="374" y="698"/>
                      <a:pt x="383" y="601"/>
                    </a:cubicBezTo>
                    <a:lnTo>
                      <a:pt x="383" y="192"/>
                    </a:lnTo>
                    <a:cubicBezTo>
                      <a:pt x="383" y="88"/>
                      <a:pt x="299" y="2"/>
                      <a:pt x="194" y="2"/>
                    </a:cubicBezTo>
                    <a:cubicBezTo>
                      <a:pt x="193" y="2"/>
                      <a:pt x="193" y="2"/>
                      <a:pt x="192" y="2"/>
                    </a:cubicBezTo>
                    <a:lnTo>
                      <a:pt x="1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76"/>
              <p:cNvSpPr/>
              <p:nvPr/>
            </p:nvSpPr>
            <p:spPr>
              <a:xfrm>
                <a:off x="927611" y="3151836"/>
                <a:ext cx="10794" cy="2212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85" extrusionOk="0">
                    <a:moveTo>
                      <a:pt x="192" y="1"/>
                    </a:moveTo>
                    <a:cubicBezTo>
                      <a:pt x="86" y="1"/>
                      <a:pt x="1" y="86"/>
                      <a:pt x="1" y="192"/>
                    </a:cubicBezTo>
                    <a:lnTo>
                      <a:pt x="1" y="599"/>
                    </a:lnTo>
                    <a:cubicBezTo>
                      <a:pt x="3" y="702"/>
                      <a:pt x="89" y="785"/>
                      <a:pt x="192" y="785"/>
                    </a:cubicBezTo>
                    <a:cubicBezTo>
                      <a:pt x="295" y="785"/>
                      <a:pt x="379" y="702"/>
                      <a:pt x="383" y="599"/>
                    </a:cubicBezTo>
                    <a:lnTo>
                      <a:pt x="383" y="192"/>
                    </a:lnTo>
                    <a:cubicBezTo>
                      <a:pt x="383" y="87"/>
                      <a:pt x="296" y="2"/>
                      <a:pt x="192" y="2"/>
                    </a:cubicBezTo>
                    <a:lnTo>
                      <a:pt x="1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76"/>
              <p:cNvSpPr/>
              <p:nvPr/>
            </p:nvSpPr>
            <p:spPr>
              <a:xfrm>
                <a:off x="858620" y="3151836"/>
                <a:ext cx="10794" cy="2181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74" extrusionOk="0">
                    <a:moveTo>
                      <a:pt x="191" y="1"/>
                    </a:moveTo>
                    <a:cubicBezTo>
                      <a:pt x="85" y="1"/>
                      <a:pt x="0" y="86"/>
                      <a:pt x="0" y="192"/>
                    </a:cubicBezTo>
                    <a:lnTo>
                      <a:pt x="0" y="599"/>
                    </a:lnTo>
                    <a:cubicBezTo>
                      <a:pt x="10" y="698"/>
                      <a:pt x="92" y="774"/>
                      <a:pt x="191" y="774"/>
                    </a:cubicBezTo>
                    <a:cubicBezTo>
                      <a:pt x="290" y="774"/>
                      <a:pt x="373" y="698"/>
                      <a:pt x="382" y="599"/>
                    </a:cubicBezTo>
                    <a:lnTo>
                      <a:pt x="382" y="192"/>
                    </a:lnTo>
                    <a:cubicBezTo>
                      <a:pt x="381" y="87"/>
                      <a:pt x="296" y="2"/>
                      <a:pt x="190" y="2"/>
                    </a:cubicBez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76"/>
              <p:cNvSpPr/>
              <p:nvPr/>
            </p:nvSpPr>
            <p:spPr>
              <a:xfrm>
                <a:off x="881561" y="3082845"/>
                <a:ext cx="10822" cy="22321"/>
              </a:xfrm>
              <a:custGeom>
                <a:avLst/>
                <a:gdLst/>
                <a:ahLst/>
                <a:cxnLst/>
                <a:rect l="l" t="t" r="r" b="b"/>
                <a:pathLst>
                  <a:path w="384" h="792" extrusionOk="0">
                    <a:moveTo>
                      <a:pt x="193" y="0"/>
                    </a:moveTo>
                    <a:cubicBezTo>
                      <a:pt x="87" y="0"/>
                      <a:pt x="2" y="87"/>
                      <a:pt x="1" y="191"/>
                    </a:cubicBezTo>
                    <a:lnTo>
                      <a:pt x="1" y="600"/>
                    </a:lnTo>
                    <a:cubicBezTo>
                      <a:pt x="1" y="705"/>
                      <a:pt x="87" y="791"/>
                      <a:pt x="192" y="791"/>
                    </a:cubicBezTo>
                    <a:cubicBezTo>
                      <a:pt x="298" y="791"/>
                      <a:pt x="383" y="705"/>
                      <a:pt x="383" y="600"/>
                    </a:cubicBezTo>
                    <a:lnTo>
                      <a:pt x="383" y="193"/>
                    </a:lnTo>
                    <a:cubicBezTo>
                      <a:pt x="383" y="87"/>
                      <a:pt x="298" y="2"/>
                      <a:pt x="192" y="2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6"/>
              <p:cNvSpPr/>
              <p:nvPr/>
            </p:nvSpPr>
            <p:spPr>
              <a:xfrm>
                <a:off x="904614" y="3082845"/>
                <a:ext cx="10794" cy="22321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92" extrusionOk="0">
                    <a:moveTo>
                      <a:pt x="192" y="0"/>
                    </a:moveTo>
                    <a:lnTo>
                      <a:pt x="192" y="0"/>
                    </a:lnTo>
                    <a:cubicBezTo>
                      <a:pt x="86" y="2"/>
                      <a:pt x="1" y="87"/>
                      <a:pt x="1" y="191"/>
                    </a:cubicBezTo>
                    <a:lnTo>
                      <a:pt x="1" y="600"/>
                    </a:lnTo>
                    <a:cubicBezTo>
                      <a:pt x="1" y="705"/>
                      <a:pt x="86" y="791"/>
                      <a:pt x="192" y="791"/>
                    </a:cubicBezTo>
                    <a:cubicBezTo>
                      <a:pt x="296" y="791"/>
                      <a:pt x="383" y="705"/>
                      <a:pt x="383" y="600"/>
                    </a:cubicBezTo>
                    <a:lnTo>
                      <a:pt x="383" y="193"/>
                    </a:lnTo>
                    <a:cubicBezTo>
                      <a:pt x="381" y="87"/>
                      <a:pt x="296" y="2"/>
                      <a:pt x="190" y="2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6"/>
              <p:cNvSpPr/>
              <p:nvPr/>
            </p:nvSpPr>
            <p:spPr>
              <a:xfrm>
                <a:off x="927526" y="3082845"/>
                <a:ext cx="10963" cy="22461"/>
              </a:xfrm>
              <a:custGeom>
                <a:avLst/>
                <a:gdLst/>
                <a:ahLst/>
                <a:cxnLst/>
                <a:rect l="l" t="t" r="r" b="b"/>
                <a:pathLst>
                  <a:path w="389" h="797" extrusionOk="0">
                    <a:moveTo>
                      <a:pt x="195" y="0"/>
                    </a:moveTo>
                    <a:cubicBezTo>
                      <a:pt x="89" y="0"/>
                      <a:pt x="4" y="87"/>
                      <a:pt x="4" y="191"/>
                    </a:cubicBezTo>
                    <a:lnTo>
                      <a:pt x="4" y="600"/>
                    </a:lnTo>
                    <a:cubicBezTo>
                      <a:pt x="1" y="707"/>
                      <a:pt x="86" y="797"/>
                      <a:pt x="195" y="797"/>
                    </a:cubicBezTo>
                    <a:cubicBezTo>
                      <a:pt x="302" y="797"/>
                      <a:pt x="389" y="707"/>
                      <a:pt x="386" y="600"/>
                    </a:cubicBezTo>
                    <a:lnTo>
                      <a:pt x="386" y="193"/>
                    </a:lnTo>
                    <a:cubicBezTo>
                      <a:pt x="386" y="87"/>
                      <a:pt x="299" y="2"/>
                      <a:pt x="195" y="2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6"/>
              <p:cNvSpPr/>
              <p:nvPr/>
            </p:nvSpPr>
            <p:spPr>
              <a:xfrm>
                <a:off x="858620" y="3082845"/>
                <a:ext cx="10794" cy="22321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92" extrusionOk="0">
                    <a:moveTo>
                      <a:pt x="191" y="0"/>
                    </a:moveTo>
                    <a:lnTo>
                      <a:pt x="191" y="0"/>
                    </a:lnTo>
                    <a:cubicBezTo>
                      <a:pt x="85" y="2"/>
                      <a:pt x="0" y="87"/>
                      <a:pt x="0" y="191"/>
                    </a:cubicBezTo>
                    <a:lnTo>
                      <a:pt x="0" y="600"/>
                    </a:lnTo>
                    <a:cubicBezTo>
                      <a:pt x="0" y="705"/>
                      <a:pt x="85" y="791"/>
                      <a:pt x="191" y="791"/>
                    </a:cubicBezTo>
                    <a:cubicBezTo>
                      <a:pt x="296" y="791"/>
                      <a:pt x="382" y="705"/>
                      <a:pt x="382" y="600"/>
                    </a:cubicBezTo>
                    <a:lnTo>
                      <a:pt x="382" y="193"/>
                    </a:lnTo>
                    <a:cubicBezTo>
                      <a:pt x="381" y="87"/>
                      <a:pt x="296" y="2"/>
                      <a:pt x="190" y="2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6"/>
              <p:cNvSpPr/>
              <p:nvPr/>
            </p:nvSpPr>
            <p:spPr>
              <a:xfrm>
                <a:off x="881561" y="3013827"/>
                <a:ext cx="10822" cy="22321"/>
              </a:xfrm>
              <a:custGeom>
                <a:avLst/>
                <a:gdLst/>
                <a:ahLst/>
                <a:cxnLst/>
                <a:rect l="l" t="t" r="r" b="b"/>
                <a:pathLst>
                  <a:path w="384" h="792" extrusionOk="0">
                    <a:moveTo>
                      <a:pt x="192" y="1"/>
                    </a:moveTo>
                    <a:cubicBezTo>
                      <a:pt x="192" y="1"/>
                      <a:pt x="192" y="1"/>
                      <a:pt x="192" y="1"/>
                    </a:cubicBezTo>
                    <a:lnTo>
                      <a:pt x="192" y="1"/>
                    </a:lnTo>
                    <a:cubicBezTo>
                      <a:pt x="193" y="1"/>
                      <a:pt x="193" y="1"/>
                      <a:pt x="193" y="1"/>
                    </a:cubicBezTo>
                    <a:close/>
                    <a:moveTo>
                      <a:pt x="192" y="1"/>
                    </a:moveTo>
                    <a:cubicBezTo>
                      <a:pt x="87" y="1"/>
                      <a:pt x="2" y="86"/>
                      <a:pt x="1" y="192"/>
                    </a:cubicBezTo>
                    <a:lnTo>
                      <a:pt x="1" y="600"/>
                    </a:lnTo>
                    <a:cubicBezTo>
                      <a:pt x="1" y="705"/>
                      <a:pt x="87" y="792"/>
                      <a:pt x="192" y="792"/>
                    </a:cubicBezTo>
                    <a:cubicBezTo>
                      <a:pt x="298" y="792"/>
                      <a:pt x="383" y="705"/>
                      <a:pt x="383" y="600"/>
                    </a:cubicBezTo>
                    <a:lnTo>
                      <a:pt x="383" y="192"/>
                    </a:lnTo>
                    <a:cubicBezTo>
                      <a:pt x="383" y="87"/>
                      <a:pt x="298" y="2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6"/>
              <p:cNvSpPr/>
              <p:nvPr/>
            </p:nvSpPr>
            <p:spPr>
              <a:xfrm>
                <a:off x="904614" y="3013827"/>
                <a:ext cx="10794" cy="22321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92" extrusionOk="0">
                    <a:moveTo>
                      <a:pt x="190" y="1"/>
                    </a:moveTo>
                    <a:cubicBezTo>
                      <a:pt x="190" y="1"/>
                      <a:pt x="191" y="1"/>
                      <a:pt x="191" y="1"/>
                    </a:cubicBezTo>
                    <a:lnTo>
                      <a:pt x="191" y="1"/>
                    </a:lnTo>
                    <a:cubicBezTo>
                      <a:pt x="191" y="1"/>
                      <a:pt x="191" y="1"/>
                      <a:pt x="192" y="1"/>
                    </a:cubicBezTo>
                    <a:close/>
                    <a:moveTo>
                      <a:pt x="191" y="1"/>
                    </a:moveTo>
                    <a:cubicBezTo>
                      <a:pt x="85" y="1"/>
                      <a:pt x="1" y="87"/>
                      <a:pt x="1" y="192"/>
                    </a:cubicBezTo>
                    <a:lnTo>
                      <a:pt x="1" y="600"/>
                    </a:lnTo>
                    <a:cubicBezTo>
                      <a:pt x="1" y="705"/>
                      <a:pt x="86" y="792"/>
                      <a:pt x="192" y="792"/>
                    </a:cubicBezTo>
                    <a:cubicBezTo>
                      <a:pt x="296" y="792"/>
                      <a:pt x="383" y="705"/>
                      <a:pt x="383" y="600"/>
                    </a:cubicBezTo>
                    <a:lnTo>
                      <a:pt x="383" y="192"/>
                    </a:lnTo>
                    <a:cubicBezTo>
                      <a:pt x="383" y="86"/>
                      <a:pt x="297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6"/>
              <p:cNvSpPr/>
              <p:nvPr/>
            </p:nvSpPr>
            <p:spPr>
              <a:xfrm>
                <a:off x="927526" y="3013827"/>
                <a:ext cx="10963" cy="2249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798" extrusionOk="0">
                    <a:moveTo>
                      <a:pt x="195" y="1"/>
                    </a:moveTo>
                    <a:cubicBezTo>
                      <a:pt x="89" y="1"/>
                      <a:pt x="4" y="87"/>
                      <a:pt x="4" y="192"/>
                    </a:cubicBezTo>
                    <a:lnTo>
                      <a:pt x="4" y="600"/>
                    </a:lnTo>
                    <a:cubicBezTo>
                      <a:pt x="1" y="708"/>
                      <a:pt x="86" y="797"/>
                      <a:pt x="195" y="797"/>
                    </a:cubicBezTo>
                    <a:cubicBezTo>
                      <a:pt x="302" y="797"/>
                      <a:pt x="389" y="708"/>
                      <a:pt x="386" y="600"/>
                    </a:cubicBezTo>
                    <a:lnTo>
                      <a:pt x="386" y="192"/>
                    </a:lnTo>
                    <a:cubicBezTo>
                      <a:pt x="386" y="87"/>
                      <a:pt x="299" y="1"/>
                      <a:pt x="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6"/>
              <p:cNvSpPr/>
              <p:nvPr/>
            </p:nvSpPr>
            <p:spPr>
              <a:xfrm>
                <a:off x="858620" y="3013827"/>
                <a:ext cx="10794" cy="22321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92" extrusionOk="0">
                    <a:moveTo>
                      <a:pt x="190" y="1"/>
                    </a:moveTo>
                    <a:cubicBezTo>
                      <a:pt x="190" y="1"/>
                      <a:pt x="191" y="1"/>
                      <a:pt x="191" y="1"/>
                    </a:cubicBezTo>
                    <a:lnTo>
                      <a:pt x="191" y="1"/>
                    </a:lnTo>
                    <a:cubicBezTo>
                      <a:pt x="191" y="1"/>
                      <a:pt x="191" y="1"/>
                      <a:pt x="191" y="1"/>
                    </a:cubicBezTo>
                    <a:close/>
                    <a:moveTo>
                      <a:pt x="191" y="1"/>
                    </a:moveTo>
                    <a:lnTo>
                      <a:pt x="191" y="1"/>
                    </a:lnTo>
                    <a:cubicBezTo>
                      <a:pt x="85" y="2"/>
                      <a:pt x="0" y="87"/>
                      <a:pt x="0" y="192"/>
                    </a:cubicBezTo>
                    <a:lnTo>
                      <a:pt x="0" y="600"/>
                    </a:lnTo>
                    <a:cubicBezTo>
                      <a:pt x="0" y="705"/>
                      <a:pt x="85" y="792"/>
                      <a:pt x="191" y="792"/>
                    </a:cubicBezTo>
                    <a:cubicBezTo>
                      <a:pt x="296" y="792"/>
                      <a:pt x="382" y="705"/>
                      <a:pt x="382" y="600"/>
                    </a:cubicBezTo>
                    <a:lnTo>
                      <a:pt x="382" y="192"/>
                    </a:lnTo>
                    <a:cubicBezTo>
                      <a:pt x="381" y="86"/>
                      <a:pt x="297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76"/>
              <p:cNvSpPr/>
              <p:nvPr/>
            </p:nvSpPr>
            <p:spPr>
              <a:xfrm>
                <a:off x="892975" y="3117369"/>
                <a:ext cx="10991" cy="22433"/>
              </a:xfrm>
              <a:custGeom>
                <a:avLst/>
                <a:gdLst/>
                <a:ahLst/>
                <a:cxnLst/>
                <a:rect l="l" t="t" r="r" b="b"/>
                <a:pathLst>
                  <a:path w="390" h="796" extrusionOk="0">
                    <a:moveTo>
                      <a:pt x="193" y="0"/>
                    </a:moveTo>
                    <a:cubicBezTo>
                      <a:pt x="88" y="0"/>
                      <a:pt x="5" y="86"/>
                      <a:pt x="5" y="191"/>
                    </a:cubicBezTo>
                    <a:lnTo>
                      <a:pt x="5" y="599"/>
                    </a:lnTo>
                    <a:cubicBezTo>
                      <a:pt x="1" y="706"/>
                      <a:pt x="87" y="795"/>
                      <a:pt x="196" y="795"/>
                    </a:cubicBezTo>
                    <a:cubicBezTo>
                      <a:pt x="303" y="795"/>
                      <a:pt x="390" y="706"/>
                      <a:pt x="386" y="599"/>
                    </a:cubicBezTo>
                    <a:lnTo>
                      <a:pt x="386" y="191"/>
                    </a:lnTo>
                    <a:cubicBezTo>
                      <a:pt x="386" y="85"/>
                      <a:pt x="301" y="0"/>
                      <a:pt x="196" y="0"/>
                    </a:cubicBezTo>
                    <a:cubicBezTo>
                      <a:pt x="195" y="0"/>
                      <a:pt x="194" y="0"/>
                      <a:pt x="1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6"/>
              <p:cNvSpPr/>
              <p:nvPr/>
            </p:nvSpPr>
            <p:spPr>
              <a:xfrm>
                <a:off x="916028" y="3117369"/>
                <a:ext cx="10935" cy="22433"/>
              </a:xfrm>
              <a:custGeom>
                <a:avLst/>
                <a:gdLst/>
                <a:ahLst/>
                <a:cxnLst/>
                <a:rect l="l" t="t" r="r" b="b"/>
                <a:pathLst>
                  <a:path w="388" h="796" extrusionOk="0">
                    <a:moveTo>
                      <a:pt x="194" y="0"/>
                    </a:moveTo>
                    <a:cubicBezTo>
                      <a:pt x="89" y="0"/>
                      <a:pt x="3" y="85"/>
                      <a:pt x="3" y="191"/>
                    </a:cubicBezTo>
                    <a:lnTo>
                      <a:pt x="3" y="599"/>
                    </a:lnTo>
                    <a:cubicBezTo>
                      <a:pt x="0" y="706"/>
                      <a:pt x="87" y="795"/>
                      <a:pt x="194" y="795"/>
                    </a:cubicBezTo>
                    <a:cubicBezTo>
                      <a:pt x="301" y="795"/>
                      <a:pt x="388" y="706"/>
                      <a:pt x="385" y="599"/>
                    </a:cubicBezTo>
                    <a:lnTo>
                      <a:pt x="385" y="191"/>
                    </a:lnTo>
                    <a:cubicBezTo>
                      <a:pt x="385" y="85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76"/>
              <p:cNvSpPr/>
              <p:nvPr/>
            </p:nvSpPr>
            <p:spPr>
              <a:xfrm>
                <a:off x="847009" y="3117369"/>
                <a:ext cx="10963" cy="2243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796" extrusionOk="0">
                    <a:moveTo>
                      <a:pt x="197" y="0"/>
                    </a:moveTo>
                    <a:cubicBezTo>
                      <a:pt x="196" y="0"/>
                      <a:pt x="195" y="0"/>
                      <a:pt x="194" y="0"/>
                    </a:cubicBezTo>
                    <a:cubicBezTo>
                      <a:pt x="90" y="0"/>
                      <a:pt x="5" y="85"/>
                      <a:pt x="3" y="191"/>
                    </a:cubicBezTo>
                    <a:lnTo>
                      <a:pt x="3" y="599"/>
                    </a:lnTo>
                    <a:cubicBezTo>
                      <a:pt x="1" y="706"/>
                      <a:pt x="87" y="795"/>
                      <a:pt x="194" y="795"/>
                    </a:cubicBezTo>
                    <a:cubicBezTo>
                      <a:pt x="303" y="795"/>
                      <a:pt x="388" y="706"/>
                      <a:pt x="386" y="599"/>
                    </a:cubicBezTo>
                    <a:lnTo>
                      <a:pt x="386" y="191"/>
                    </a:lnTo>
                    <a:cubicBezTo>
                      <a:pt x="386" y="86"/>
                      <a:pt x="300" y="0"/>
                      <a:pt x="1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76"/>
              <p:cNvSpPr/>
              <p:nvPr/>
            </p:nvSpPr>
            <p:spPr>
              <a:xfrm>
                <a:off x="939109" y="3117369"/>
                <a:ext cx="10794" cy="222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90" extrusionOk="0">
                    <a:moveTo>
                      <a:pt x="189" y="0"/>
                    </a:moveTo>
                    <a:cubicBezTo>
                      <a:pt x="84" y="0"/>
                      <a:pt x="0" y="86"/>
                      <a:pt x="0" y="191"/>
                    </a:cubicBezTo>
                    <a:lnTo>
                      <a:pt x="0" y="599"/>
                    </a:lnTo>
                    <a:cubicBezTo>
                      <a:pt x="0" y="705"/>
                      <a:pt x="85" y="790"/>
                      <a:pt x="191" y="790"/>
                    </a:cubicBezTo>
                    <a:cubicBezTo>
                      <a:pt x="296" y="790"/>
                      <a:pt x="382" y="705"/>
                      <a:pt x="382" y="599"/>
                    </a:cubicBezTo>
                    <a:lnTo>
                      <a:pt x="382" y="191"/>
                    </a:lnTo>
                    <a:cubicBezTo>
                      <a:pt x="381" y="85"/>
                      <a:pt x="296" y="0"/>
                      <a:pt x="191" y="0"/>
                    </a:cubicBezTo>
                    <a:cubicBezTo>
                      <a:pt x="190" y="0"/>
                      <a:pt x="19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6"/>
              <p:cNvSpPr/>
              <p:nvPr/>
            </p:nvSpPr>
            <p:spPr>
              <a:xfrm>
                <a:off x="870006" y="3117369"/>
                <a:ext cx="10963" cy="2243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796" extrusionOk="0">
                    <a:moveTo>
                      <a:pt x="195" y="0"/>
                    </a:moveTo>
                    <a:cubicBezTo>
                      <a:pt x="90" y="0"/>
                      <a:pt x="5" y="85"/>
                      <a:pt x="5" y="191"/>
                    </a:cubicBezTo>
                    <a:lnTo>
                      <a:pt x="5" y="599"/>
                    </a:lnTo>
                    <a:cubicBezTo>
                      <a:pt x="1" y="706"/>
                      <a:pt x="87" y="795"/>
                      <a:pt x="195" y="795"/>
                    </a:cubicBezTo>
                    <a:cubicBezTo>
                      <a:pt x="303" y="795"/>
                      <a:pt x="389" y="706"/>
                      <a:pt x="386" y="599"/>
                    </a:cubicBezTo>
                    <a:lnTo>
                      <a:pt x="386" y="191"/>
                    </a:lnTo>
                    <a:cubicBezTo>
                      <a:pt x="386" y="85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76"/>
              <p:cNvSpPr/>
              <p:nvPr/>
            </p:nvSpPr>
            <p:spPr>
              <a:xfrm>
                <a:off x="892975" y="3186359"/>
                <a:ext cx="10991" cy="2249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798" extrusionOk="0">
                    <a:moveTo>
                      <a:pt x="196" y="1"/>
                    </a:moveTo>
                    <a:cubicBezTo>
                      <a:pt x="90" y="1"/>
                      <a:pt x="5" y="86"/>
                      <a:pt x="5" y="192"/>
                    </a:cubicBezTo>
                    <a:lnTo>
                      <a:pt x="5" y="601"/>
                    </a:lnTo>
                    <a:cubicBezTo>
                      <a:pt x="1" y="708"/>
                      <a:pt x="87" y="797"/>
                      <a:pt x="196" y="797"/>
                    </a:cubicBezTo>
                    <a:cubicBezTo>
                      <a:pt x="303" y="797"/>
                      <a:pt x="390" y="708"/>
                      <a:pt x="386" y="601"/>
                    </a:cubicBezTo>
                    <a:lnTo>
                      <a:pt x="386" y="192"/>
                    </a:lnTo>
                    <a:cubicBezTo>
                      <a:pt x="387" y="86"/>
                      <a:pt x="301" y="1"/>
                      <a:pt x="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76"/>
              <p:cNvSpPr/>
              <p:nvPr/>
            </p:nvSpPr>
            <p:spPr>
              <a:xfrm>
                <a:off x="916028" y="3186359"/>
                <a:ext cx="10935" cy="2249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798" extrusionOk="0">
                    <a:moveTo>
                      <a:pt x="194" y="1"/>
                    </a:moveTo>
                    <a:cubicBezTo>
                      <a:pt x="89" y="1"/>
                      <a:pt x="3" y="87"/>
                      <a:pt x="3" y="192"/>
                    </a:cubicBezTo>
                    <a:lnTo>
                      <a:pt x="3" y="601"/>
                    </a:lnTo>
                    <a:cubicBezTo>
                      <a:pt x="0" y="708"/>
                      <a:pt x="87" y="797"/>
                      <a:pt x="194" y="797"/>
                    </a:cubicBezTo>
                    <a:cubicBezTo>
                      <a:pt x="301" y="797"/>
                      <a:pt x="388" y="708"/>
                      <a:pt x="385" y="601"/>
                    </a:cubicBezTo>
                    <a:lnTo>
                      <a:pt x="385" y="192"/>
                    </a:lnTo>
                    <a:cubicBezTo>
                      <a:pt x="385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6"/>
              <p:cNvSpPr/>
              <p:nvPr/>
            </p:nvSpPr>
            <p:spPr>
              <a:xfrm>
                <a:off x="870006" y="3186359"/>
                <a:ext cx="10963" cy="2249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798" extrusionOk="0">
                    <a:moveTo>
                      <a:pt x="195" y="1"/>
                    </a:moveTo>
                    <a:cubicBezTo>
                      <a:pt x="89" y="1"/>
                      <a:pt x="4" y="86"/>
                      <a:pt x="5" y="192"/>
                    </a:cubicBezTo>
                    <a:lnTo>
                      <a:pt x="5" y="601"/>
                    </a:lnTo>
                    <a:cubicBezTo>
                      <a:pt x="1" y="708"/>
                      <a:pt x="87" y="797"/>
                      <a:pt x="195" y="797"/>
                    </a:cubicBezTo>
                    <a:cubicBezTo>
                      <a:pt x="303" y="797"/>
                      <a:pt x="389" y="708"/>
                      <a:pt x="386" y="601"/>
                    </a:cubicBezTo>
                    <a:lnTo>
                      <a:pt x="386" y="192"/>
                    </a:lnTo>
                    <a:cubicBezTo>
                      <a:pt x="386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6"/>
              <p:cNvSpPr/>
              <p:nvPr/>
            </p:nvSpPr>
            <p:spPr>
              <a:xfrm>
                <a:off x="893087" y="3048350"/>
                <a:ext cx="10766" cy="2212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785" extrusionOk="0">
                    <a:moveTo>
                      <a:pt x="189" y="0"/>
                    </a:moveTo>
                    <a:cubicBezTo>
                      <a:pt x="84" y="0"/>
                      <a:pt x="1" y="86"/>
                      <a:pt x="1" y="192"/>
                    </a:cubicBezTo>
                    <a:lnTo>
                      <a:pt x="1" y="599"/>
                    </a:lnTo>
                    <a:cubicBezTo>
                      <a:pt x="4" y="702"/>
                      <a:pt x="89" y="785"/>
                      <a:pt x="192" y="785"/>
                    </a:cubicBezTo>
                    <a:cubicBezTo>
                      <a:pt x="295" y="785"/>
                      <a:pt x="379" y="702"/>
                      <a:pt x="382" y="599"/>
                    </a:cubicBezTo>
                    <a:lnTo>
                      <a:pt x="382" y="192"/>
                    </a:lnTo>
                    <a:cubicBezTo>
                      <a:pt x="382" y="86"/>
                      <a:pt x="297" y="1"/>
                      <a:pt x="192" y="1"/>
                    </a:cubicBezTo>
                    <a:cubicBezTo>
                      <a:pt x="191" y="0"/>
                      <a:pt x="19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6"/>
              <p:cNvSpPr/>
              <p:nvPr/>
            </p:nvSpPr>
            <p:spPr>
              <a:xfrm>
                <a:off x="916084" y="3048350"/>
                <a:ext cx="10822" cy="22123"/>
              </a:xfrm>
              <a:custGeom>
                <a:avLst/>
                <a:gdLst/>
                <a:ahLst/>
                <a:cxnLst/>
                <a:rect l="l" t="t" r="r" b="b"/>
                <a:pathLst>
                  <a:path w="384" h="785" extrusionOk="0">
                    <a:moveTo>
                      <a:pt x="192" y="1"/>
                    </a:moveTo>
                    <a:cubicBezTo>
                      <a:pt x="87" y="1"/>
                      <a:pt x="1" y="86"/>
                      <a:pt x="1" y="192"/>
                    </a:cubicBezTo>
                    <a:lnTo>
                      <a:pt x="1" y="599"/>
                    </a:lnTo>
                    <a:cubicBezTo>
                      <a:pt x="5" y="702"/>
                      <a:pt x="89" y="785"/>
                      <a:pt x="192" y="785"/>
                    </a:cubicBezTo>
                    <a:cubicBezTo>
                      <a:pt x="295" y="785"/>
                      <a:pt x="380" y="702"/>
                      <a:pt x="383" y="599"/>
                    </a:cubicBezTo>
                    <a:lnTo>
                      <a:pt x="383" y="192"/>
                    </a:lnTo>
                    <a:cubicBezTo>
                      <a:pt x="383" y="86"/>
                      <a:pt x="298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6"/>
              <p:cNvSpPr/>
              <p:nvPr/>
            </p:nvSpPr>
            <p:spPr>
              <a:xfrm>
                <a:off x="847094" y="3048350"/>
                <a:ext cx="10794" cy="2212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85" extrusionOk="0">
                    <a:moveTo>
                      <a:pt x="194" y="0"/>
                    </a:moveTo>
                    <a:cubicBezTo>
                      <a:pt x="193" y="0"/>
                      <a:pt x="192" y="0"/>
                      <a:pt x="191" y="1"/>
                    </a:cubicBezTo>
                    <a:cubicBezTo>
                      <a:pt x="87" y="1"/>
                      <a:pt x="2" y="86"/>
                      <a:pt x="0" y="192"/>
                    </a:cubicBezTo>
                    <a:lnTo>
                      <a:pt x="0" y="599"/>
                    </a:lnTo>
                    <a:cubicBezTo>
                      <a:pt x="5" y="702"/>
                      <a:pt x="88" y="785"/>
                      <a:pt x="191" y="785"/>
                    </a:cubicBezTo>
                    <a:cubicBezTo>
                      <a:pt x="295" y="785"/>
                      <a:pt x="380" y="702"/>
                      <a:pt x="383" y="599"/>
                    </a:cubicBezTo>
                    <a:lnTo>
                      <a:pt x="383" y="192"/>
                    </a:lnTo>
                    <a:cubicBezTo>
                      <a:pt x="383" y="86"/>
                      <a:pt x="297" y="0"/>
                      <a:pt x="1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6"/>
              <p:cNvSpPr/>
              <p:nvPr/>
            </p:nvSpPr>
            <p:spPr>
              <a:xfrm>
                <a:off x="939109" y="3048350"/>
                <a:ext cx="10794" cy="2181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74" extrusionOk="0">
                    <a:moveTo>
                      <a:pt x="189" y="0"/>
                    </a:moveTo>
                    <a:cubicBezTo>
                      <a:pt x="84" y="0"/>
                      <a:pt x="0" y="86"/>
                      <a:pt x="0" y="192"/>
                    </a:cubicBezTo>
                    <a:lnTo>
                      <a:pt x="0" y="599"/>
                    </a:lnTo>
                    <a:cubicBezTo>
                      <a:pt x="8" y="698"/>
                      <a:pt x="92" y="773"/>
                      <a:pt x="191" y="773"/>
                    </a:cubicBezTo>
                    <a:cubicBezTo>
                      <a:pt x="289" y="773"/>
                      <a:pt x="373" y="698"/>
                      <a:pt x="382" y="599"/>
                    </a:cubicBezTo>
                    <a:lnTo>
                      <a:pt x="382" y="192"/>
                    </a:lnTo>
                    <a:cubicBezTo>
                      <a:pt x="381" y="86"/>
                      <a:pt x="296" y="1"/>
                      <a:pt x="191" y="1"/>
                    </a:cubicBezTo>
                    <a:cubicBezTo>
                      <a:pt x="190" y="0"/>
                      <a:pt x="19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6"/>
              <p:cNvSpPr/>
              <p:nvPr/>
            </p:nvSpPr>
            <p:spPr>
              <a:xfrm>
                <a:off x="870119" y="3048350"/>
                <a:ext cx="10766" cy="2212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785" extrusionOk="0">
                    <a:moveTo>
                      <a:pt x="191" y="1"/>
                    </a:moveTo>
                    <a:cubicBezTo>
                      <a:pt x="86" y="1"/>
                      <a:pt x="1" y="86"/>
                      <a:pt x="1" y="192"/>
                    </a:cubicBezTo>
                    <a:lnTo>
                      <a:pt x="1" y="599"/>
                    </a:lnTo>
                    <a:cubicBezTo>
                      <a:pt x="4" y="702"/>
                      <a:pt x="87" y="785"/>
                      <a:pt x="191" y="785"/>
                    </a:cubicBezTo>
                    <a:cubicBezTo>
                      <a:pt x="294" y="785"/>
                      <a:pt x="379" y="702"/>
                      <a:pt x="382" y="599"/>
                    </a:cubicBezTo>
                    <a:lnTo>
                      <a:pt x="382" y="192"/>
                    </a:lnTo>
                    <a:cubicBezTo>
                      <a:pt x="382" y="86"/>
                      <a:pt x="297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76"/>
              <p:cNvSpPr/>
              <p:nvPr/>
            </p:nvSpPr>
            <p:spPr>
              <a:xfrm>
                <a:off x="892975" y="2979304"/>
                <a:ext cx="10991" cy="2249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798" extrusionOk="0">
                    <a:moveTo>
                      <a:pt x="196" y="1"/>
                    </a:moveTo>
                    <a:cubicBezTo>
                      <a:pt x="90" y="1"/>
                      <a:pt x="5" y="87"/>
                      <a:pt x="5" y="193"/>
                    </a:cubicBezTo>
                    <a:lnTo>
                      <a:pt x="5" y="600"/>
                    </a:lnTo>
                    <a:cubicBezTo>
                      <a:pt x="1" y="708"/>
                      <a:pt x="87" y="797"/>
                      <a:pt x="196" y="797"/>
                    </a:cubicBezTo>
                    <a:cubicBezTo>
                      <a:pt x="303" y="797"/>
                      <a:pt x="390" y="708"/>
                      <a:pt x="386" y="600"/>
                    </a:cubicBezTo>
                    <a:lnTo>
                      <a:pt x="386" y="193"/>
                    </a:lnTo>
                    <a:cubicBezTo>
                      <a:pt x="387" y="87"/>
                      <a:pt x="301" y="1"/>
                      <a:pt x="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76"/>
              <p:cNvSpPr/>
              <p:nvPr/>
            </p:nvSpPr>
            <p:spPr>
              <a:xfrm>
                <a:off x="916028" y="2979304"/>
                <a:ext cx="10935" cy="2249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798" extrusionOk="0">
                    <a:moveTo>
                      <a:pt x="194" y="1"/>
                    </a:moveTo>
                    <a:cubicBezTo>
                      <a:pt x="89" y="2"/>
                      <a:pt x="3" y="87"/>
                      <a:pt x="3" y="193"/>
                    </a:cubicBezTo>
                    <a:lnTo>
                      <a:pt x="3" y="600"/>
                    </a:lnTo>
                    <a:cubicBezTo>
                      <a:pt x="0" y="708"/>
                      <a:pt x="87" y="797"/>
                      <a:pt x="194" y="797"/>
                    </a:cubicBezTo>
                    <a:cubicBezTo>
                      <a:pt x="301" y="797"/>
                      <a:pt x="388" y="708"/>
                      <a:pt x="385" y="600"/>
                    </a:cubicBezTo>
                    <a:lnTo>
                      <a:pt x="385" y="193"/>
                    </a:lnTo>
                    <a:cubicBezTo>
                      <a:pt x="385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6"/>
              <p:cNvSpPr/>
              <p:nvPr/>
            </p:nvSpPr>
            <p:spPr>
              <a:xfrm>
                <a:off x="870006" y="2979304"/>
                <a:ext cx="10963" cy="2249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798" extrusionOk="0">
                    <a:moveTo>
                      <a:pt x="195" y="1"/>
                    </a:moveTo>
                    <a:cubicBezTo>
                      <a:pt x="89" y="1"/>
                      <a:pt x="4" y="87"/>
                      <a:pt x="5" y="193"/>
                    </a:cubicBezTo>
                    <a:lnTo>
                      <a:pt x="5" y="600"/>
                    </a:lnTo>
                    <a:cubicBezTo>
                      <a:pt x="1" y="708"/>
                      <a:pt x="87" y="797"/>
                      <a:pt x="195" y="797"/>
                    </a:cubicBezTo>
                    <a:cubicBezTo>
                      <a:pt x="303" y="797"/>
                      <a:pt x="389" y="708"/>
                      <a:pt x="386" y="600"/>
                    </a:cubicBezTo>
                    <a:lnTo>
                      <a:pt x="386" y="193"/>
                    </a:lnTo>
                    <a:cubicBezTo>
                      <a:pt x="386" y="87"/>
                      <a:pt x="301" y="2"/>
                      <a:pt x="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2" name="Google Shape;2682;p76"/>
          <p:cNvGrpSpPr/>
          <p:nvPr/>
        </p:nvGrpSpPr>
        <p:grpSpPr>
          <a:xfrm>
            <a:off x="3916938" y="2584959"/>
            <a:ext cx="1819686" cy="1315500"/>
            <a:chOff x="3916938" y="2584959"/>
            <a:chExt cx="1819686" cy="1315500"/>
          </a:xfrm>
        </p:grpSpPr>
        <p:sp>
          <p:nvSpPr>
            <p:cNvPr id="2683" name="Google Shape;2683;p76"/>
            <p:cNvSpPr/>
            <p:nvPr/>
          </p:nvSpPr>
          <p:spPr>
            <a:xfrm rot="2945999">
              <a:off x="4676840" y="2932852"/>
              <a:ext cx="1007621" cy="598285"/>
            </a:xfrm>
            <a:custGeom>
              <a:avLst/>
              <a:gdLst/>
              <a:ahLst/>
              <a:cxnLst/>
              <a:rect l="l" t="t" r="r" b="b"/>
              <a:pathLst>
                <a:path w="52789" h="31344" extrusionOk="0">
                  <a:moveTo>
                    <a:pt x="1" y="1"/>
                  </a:moveTo>
                  <a:lnTo>
                    <a:pt x="1" y="18587"/>
                  </a:lnTo>
                  <a:cubicBezTo>
                    <a:pt x="5866" y="19393"/>
                    <a:pt x="11621" y="21043"/>
                    <a:pt x="16680" y="24122"/>
                  </a:cubicBezTo>
                  <a:cubicBezTo>
                    <a:pt x="19759" y="25991"/>
                    <a:pt x="22509" y="28448"/>
                    <a:pt x="24671" y="31344"/>
                  </a:cubicBezTo>
                  <a:lnTo>
                    <a:pt x="52788" y="31344"/>
                  </a:lnTo>
                  <a:cubicBezTo>
                    <a:pt x="47546" y="20786"/>
                    <a:pt x="36915" y="13418"/>
                    <a:pt x="26138" y="8249"/>
                  </a:cubicBezTo>
                  <a:cubicBezTo>
                    <a:pt x="23498" y="6966"/>
                    <a:pt x="20786" y="5830"/>
                    <a:pt x="18073" y="4767"/>
                  </a:cubicBezTo>
                  <a:cubicBezTo>
                    <a:pt x="13234" y="2897"/>
                    <a:pt x="8249" y="1467"/>
                    <a:pt x="3153" y="588"/>
                  </a:cubicBezTo>
                  <a:cubicBezTo>
                    <a:pt x="2163" y="404"/>
                    <a:pt x="1100" y="1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6"/>
            <p:cNvSpPr/>
            <p:nvPr/>
          </p:nvSpPr>
          <p:spPr>
            <a:xfrm rot="-3075592">
              <a:off x="4106798" y="2774820"/>
              <a:ext cx="935778" cy="9357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5" name="Google Shape;2685;p76"/>
            <p:cNvGrpSpPr/>
            <p:nvPr/>
          </p:nvGrpSpPr>
          <p:grpSpPr>
            <a:xfrm>
              <a:off x="4499100" y="3079800"/>
              <a:ext cx="162600" cy="325800"/>
              <a:chOff x="4499100" y="3079800"/>
              <a:chExt cx="162600" cy="325800"/>
            </a:xfrm>
          </p:grpSpPr>
          <p:sp>
            <p:nvSpPr>
              <p:cNvPr id="2686" name="Google Shape;2686;p76"/>
              <p:cNvSpPr/>
              <p:nvPr/>
            </p:nvSpPr>
            <p:spPr>
              <a:xfrm>
                <a:off x="4499100" y="3079800"/>
                <a:ext cx="162600" cy="325800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13032" extrusionOk="0">
                    <a:moveTo>
                      <a:pt x="3251" y="994"/>
                    </a:moveTo>
                    <a:cubicBezTo>
                      <a:pt x="3346" y="1514"/>
                      <a:pt x="3447" y="2328"/>
                      <a:pt x="3466" y="3480"/>
                    </a:cubicBezTo>
                    <a:cubicBezTo>
                      <a:pt x="3388" y="3588"/>
                      <a:pt x="3317" y="3690"/>
                      <a:pt x="3251" y="3789"/>
                    </a:cubicBezTo>
                    <a:cubicBezTo>
                      <a:pt x="3184" y="3690"/>
                      <a:pt x="3113" y="3586"/>
                      <a:pt x="3038" y="3480"/>
                    </a:cubicBezTo>
                    <a:cubicBezTo>
                      <a:pt x="3056" y="2311"/>
                      <a:pt x="3161" y="1499"/>
                      <a:pt x="3247" y="1023"/>
                    </a:cubicBezTo>
                    <a:lnTo>
                      <a:pt x="3246" y="1023"/>
                    </a:lnTo>
                    <a:cubicBezTo>
                      <a:pt x="3249" y="1014"/>
                      <a:pt x="3250" y="1004"/>
                      <a:pt x="3251" y="994"/>
                    </a:cubicBezTo>
                    <a:close/>
                    <a:moveTo>
                      <a:pt x="1421" y="2234"/>
                    </a:moveTo>
                    <a:lnTo>
                      <a:pt x="1421" y="2234"/>
                    </a:lnTo>
                    <a:cubicBezTo>
                      <a:pt x="2139" y="2889"/>
                      <a:pt x="2667" y="3584"/>
                      <a:pt x="3025" y="4140"/>
                    </a:cubicBezTo>
                    <a:cubicBezTo>
                      <a:pt x="2902" y="4343"/>
                      <a:pt x="2812" y="4509"/>
                      <a:pt x="2753" y="4622"/>
                    </a:cubicBezTo>
                    <a:cubicBezTo>
                      <a:pt x="2421" y="3765"/>
                      <a:pt x="1884" y="2896"/>
                      <a:pt x="1421" y="2234"/>
                    </a:cubicBezTo>
                    <a:close/>
                    <a:moveTo>
                      <a:pt x="5080" y="2237"/>
                    </a:moveTo>
                    <a:lnTo>
                      <a:pt x="5080" y="2237"/>
                    </a:lnTo>
                    <a:cubicBezTo>
                      <a:pt x="4612" y="2907"/>
                      <a:pt x="4066" y="3790"/>
                      <a:pt x="3735" y="4659"/>
                    </a:cubicBezTo>
                    <a:cubicBezTo>
                      <a:pt x="3734" y="4659"/>
                      <a:pt x="3732" y="4659"/>
                      <a:pt x="3731" y="4659"/>
                    </a:cubicBezTo>
                    <a:cubicBezTo>
                      <a:pt x="3525" y="4659"/>
                      <a:pt x="3361" y="4746"/>
                      <a:pt x="3251" y="4828"/>
                    </a:cubicBezTo>
                    <a:cubicBezTo>
                      <a:pt x="3209" y="4797"/>
                      <a:pt x="3166" y="4769"/>
                      <a:pt x="3119" y="4746"/>
                    </a:cubicBezTo>
                    <a:cubicBezTo>
                      <a:pt x="3357" y="4298"/>
                      <a:pt x="3991" y="3228"/>
                      <a:pt x="5080" y="2237"/>
                    </a:cubicBezTo>
                    <a:close/>
                    <a:moveTo>
                      <a:pt x="3732" y="5041"/>
                    </a:moveTo>
                    <a:cubicBezTo>
                      <a:pt x="3758" y="5041"/>
                      <a:pt x="3785" y="5043"/>
                      <a:pt x="3814" y="5050"/>
                    </a:cubicBezTo>
                    <a:cubicBezTo>
                      <a:pt x="3918" y="5074"/>
                      <a:pt x="3982" y="5120"/>
                      <a:pt x="4020" y="5166"/>
                    </a:cubicBezTo>
                    <a:cubicBezTo>
                      <a:pt x="3858" y="5262"/>
                      <a:pt x="3756" y="5454"/>
                      <a:pt x="3744" y="5711"/>
                    </a:cubicBezTo>
                    <a:cubicBezTo>
                      <a:pt x="3717" y="6251"/>
                      <a:pt x="4214" y="6684"/>
                      <a:pt x="4725" y="7081"/>
                    </a:cubicBezTo>
                    <a:cubicBezTo>
                      <a:pt x="5676" y="7824"/>
                      <a:pt x="6120" y="8552"/>
                      <a:pt x="6120" y="9372"/>
                    </a:cubicBezTo>
                    <a:cubicBezTo>
                      <a:pt x="6120" y="10336"/>
                      <a:pt x="5567" y="11183"/>
                      <a:pt x="4738" y="11651"/>
                    </a:cubicBezTo>
                    <a:lnTo>
                      <a:pt x="4738" y="11651"/>
                    </a:lnTo>
                    <a:cubicBezTo>
                      <a:pt x="4776" y="11603"/>
                      <a:pt x="4814" y="11554"/>
                      <a:pt x="4850" y="11504"/>
                    </a:cubicBezTo>
                    <a:cubicBezTo>
                      <a:pt x="5258" y="10932"/>
                      <a:pt x="5482" y="10174"/>
                      <a:pt x="5482" y="9372"/>
                    </a:cubicBezTo>
                    <a:cubicBezTo>
                      <a:pt x="5484" y="8930"/>
                      <a:pt x="5403" y="8492"/>
                      <a:pt x="5242" y="8080"/>
                    </a:cubicBezTo>
                    <a:cubicBezTo>
                      <a:pt x="5213" y="8004"/>
                      <a:pt x="5142" y="7958"/>
                      <a:pt x="5066" y="7958"/>
                    </a:cubicBezTo>
                    <a:cubicBezTo>
                      <a:pt x="5042" y="7958"/>
                      <a:pt x="5018" y="7962"/>
                      <a:pt x="4995" y="7971"/>
                    </a:cubicBezTo>
                    <a:cubicBezTo>
                      <a:pt x="4898" y="8009"/>
                      <a:pt x="4849" y="8119"/>
                      <a:pt x="4886" y="8218"/>
                    </a:cubicBezTo>
                    <a:cubicBezTo>
                      <a:pt x="5029" y="8587"/>
                      <a:pt x="5101" y="8977"/>
                      <a:pt x="5101" y="9372"/>
                    </a:cubicBezTo>
                    <a:cubicBezTo>
                      <a:pt x="5101" y="10541"/>
                      <a:pt x="4577" y="11538"/>
                      <a:pt x="3848" y="11896"/>
                    </a:cubicBezTo>
                    <a:cubicBezTo>
                      <a:pt x="3914" y="11750"/>
                      <a:pt x="3970" y="11599"/>
                      <a:pt x="4012" y="11446"/>
                    </a:cubicBezTo>
                    <a:cubicBezTo>
                      <a:pt x="4171" y="10889"/>
                      <a:pt x="4259" y="10152"/>
                      <a:pt x="4259" y="9372"/>
                    </a:cubicBezTo>
                    <a:cubicBezTo>
                      <a:pt x="4259" y="9088"/>
                      <a:pt x="4245" y="8807"/>
                      <a:pt x="4218" y="8538"/>
                    </a:cubicBezTo>
                    <a:cubicBezTo>
                      <a:pt x="4206" y="8439"/>
                      <a:pt x="4124" y="8368"/>
                      <a:pt x="4029" y="8368"/>
                    </a:cubicBezTo>
                    <a:cubicBezTo>
                      <a:pt x="4023" y="8368"/>
                      <a:pt x="4016" y="8368"/>
                      <a:pt x="4010" y="8369"/>
                    </a:cubicBezTo>
                    <a:cubicBezTo>
                      <a:pt x="3906" y="8379"/>
                      <a:pt x="3830" y="8471"/>
                      <a:pt x="3839" y="8576"/>
                    </a:cubicBezTo>
                    <a:cubicBezTo>
                      <a:pt x="3864" y="8832"/>
                      <a:pt x="3876" y="9100"/>
                      <a:pt x="3876" y="9372"/>
                    </a:cubicBezTo>
                    <a:cubicBezTo>
                      <a:pt x="3876" y="10119"/>
                      <a:pt x="3794" y="10818"/>
                      <a:pt x="3645" y="11339"/>
                    </a:cubicBezTo>
                    <a:cubicBezTo>
                      <a:pt x="3482" y="11913"/>
                      <a:pt x="3306" y="12037"/>
                      <a:pt x="3251" y="12037"/>
                    </a:cubicBezTo>
                    <a:cubicBezTo>
                      <a:pt x="3197" y="12037"/>
                      <a:pt x="3021" y="11912"/>
                      <a:pt x="2858" y="11339"/>
                    </a:cubicBezTo>
                    <a:cubicBezTo>
                      <a:pt x="2709" y="10816"/>
                      <a:pt x="2626" y="10119"/>
                      <a:pt x="2626" y="9372"/>
                    </a:cubicBezTo>
                    <a:cubicBezTo>
                      <a:pt x="2626" y="8521"/>
                      <a:pt x="2750" y="7744"/>
                      <a:pt x="3007" y="6993"/>
                    </a:cubicBezTo>
                    <a:cubicBezTo>
                      <a:pt x="3046" y="6893"/>
                      <a:pt x="2993" y="6780"/>
                      <a:pt x="2891" y="6745"/>
                    </a:cubicBezTo>
                    <a:cubicBezTo>
                      <a:pt x="2871" y="6738"/>
                      <a:pt x="2850" y="6735"/>
                      <a:pt x="2830" y="6735"/>
                    </a:cubicBezTo>
                    <a:cubicBezTo>
                      <a:pt x="2748" y="6735"/>
                      <a:pt x="2671" y="6788"/>
                      <a:pt x="2646" y="6869"/>
                    </a:cubicBezTo>
                    <a:cubicBezTo>
                      <a:pt x="2375" y="7660"/>
                      <a:pt x="2244" y="8479"/>
                      <a:pt x="2244" y="9372"/>
                    </a:cubicBezTo>
                    <a:cubicBezTo>
                      <a:pt x="2244" y="10152"/>
                      <a:pt x="2332" y="10889"/>
                      <a:pt x="2491" y="11446"/>
                    </a:cubicBezTo>
                    <a:cubicBezTo>
                      <a:pt x="2552" y="11663"/>
                      <a:pt x="2622" y="11843"/>
                      <a:pt x="2700" y="11988"/>
                    </a:cubicBezTo>
                    <a:cubicBezTo>
                      <a:pt x="1380" y="11750"/>
                      <a:pt x="380" y="10667"/>
                      <a:pt x="380" y="9372"/>
                    </a:cubicBezTo>
                    <a:cubicBezTo>
                      <a:pt x="380" y="8553"/>
                      <a:pt x="825" y="7825"/>
                      <a:pt x="1777" y="7083"/>
                    </a:cubicBezTo>
                    <a:cubicBezTo>
                      <a:pt x="1803" y="7063"/>
                      <a:pt x="1828" y="7044"/>
                      <a:pt x="1853" y="7023"/>
                    </a:cubicBezTo>
                    <a:lnTo>
                      <a:pt x="1853" y="7023"/>
                    </a:lnTo>
                    <a:cubicBezTo>
                      <a:pt x="1424" y="7694"/>
                      <a:pt x="1066" y="8398"/>
                      <a:pt x="1066" y="9351"/>
                    </a:cubicBezTo>
                    <a:cubicBezTo>
                      <a:pt x="1064" y="9796"/>
                      <a:pt x="1136" y="10237"/>
                      <a:pt x="1281" y="10659"/>
                    </a:cubicBezTo>
                    <a:cubicBezTo>
                      <a:pt x="1308" y="10738"/>
                      <a:pt x="1382" y="10787"/>
                      <a:pt x="1462" y="10787"/>
                    </a:cubicBezTo>
                    <a:cubicBezTo>
                      <a:pt x="1482" y="10787"/>
                      <a:pt x="1503" y="10784"/>
                      <a:pt x="1524" y="10777"/>
                    </a:cubicBezTo>
                    <a:cubicBezTo>
                      <a:pt x="1623" y="10742"/>
                      <a:pt x="1676" y="10634"/>
                      <a:pt x="1641" y="10534"/>
                    </a:cubicBezTo>
                    <a:cubicBezTo>
                      <a:pt x="1511" y="10152"/>
                      <a:pt x="1446" y="9753"/>
                      <a:pt x="1447" y="9350"/>
                    </a:cubicBezTo>
                    <a:cubicBezTo>
                      <a:pt x="1447" y="8398"/>
                      <a:pt x="1839" y="7730"/>
                      <a:pt x="2312" y="7016"/>
                    </a:cubicBezTo>
                    <a:cubicBezTo>
                      <a:pt x="2583" y="6608"/>
                      <a:pt x="2738" y="6287"/>
                      <a:pt x="2756" y="5817"/>
                    </a:cubicBezTo>
                    <a:cubicBezTo>
                      <a:pt x="2757" y="5785"/>
                      <a:pt x="2759" y="5753"/>
                      <a:pt x="2757" y="5722"/>
                    </a:cubicBezTo>
                    <a:lnTo>
                      <a:pt x="2757" y="5720"/>
                    </a:lnTo>
                    <a:lnTo>
                      <a:pt x="2757" y="5711"/>
                    </a:lnTo>
                    <a:cubicBezTo>
                      <a:pt x="2745" y="5454"/>
                      <a:pt x="2643" y="5262"/>
                      <a:pt x="2481" y="5166"/>
                    </a:cubicBezTo>
                    <a:cubicBezTo>
                      <a:pt x="2520" y="5120"/>
                      <a:pt x="2583" y="5074"/>
                      <a:pt x="2688" y="5050"/>
                    </a:cubicBezTo>
                    <a:cubicBezTo>
                      <a:pt x="2716" y="5043"/>
                      <a:pt x="2743" y="5041"/>
                      <a:pt x="2769" y="5041"/>
                    </a:cubicBezTo>
                    <a:cubicBezTo>
                      <a:pt x="2964" y="5041"/>
                      <a:pt x="3096" y="5199"/>
                      <a:pt x="3101" y="5206"/>
                    </a:cubicBezTo>
                    <a:cubicBezTo>
                      <a:pt x="3138" y="5254"/>
                      <a:pt x="3194" y="5278"/>
                      <a:pt x="3249" y="5278"/>
                    </a:cubicBezTo>
                    <a:cubicBezTo>
                      <a:pt x="3305" y="5278"/>
                      <a:pt x="3361" y="5254"/>
                      <a:pt x="3399" y="5206"/>
                    </a:cubicBezTo>
                    <a:cubicBezTo>
                      <a:pt x="3405" y="5199"/>
                      <a:pt x="3537" y="5041"/>
                      <a:pt x="3732" y="5041"/>
                    </a:cubicBezTo>
                    <a:close/>
                    <a:moveTo>
                      <a:pt x="3252" y="1"/>
                    </a:moveTo>
                    <a:cubicBezTo>
                      <a:pt x="3179" y="1"/>
                      <a:pt x="3106" y="41"/>
                      <a:pt x="3074" y="122"/>
                    </a:cubicBezTo>
                    <a:cubicBezTo>
                      <a:pt x="3059" y="161"/>
                      <a:pt x="2743" y="1012"/>
                      <a:pt x="2668" y="3000"/>
                    </a:cubicBezTo>
                    <a:cubicBezTo>
                      <a:pt x="2132" y="2342"/>
                      <a:pt x="1418" y="1634"/>
                      <a:pt x="504" y="1050"/>
                    </a:cubicBezTo>
                    <a:cubicBezTo>
                      <a:pt x="471" y="1030"/>
                      <a:pt x="437" y="1021"/>
                      <a:pt x="404" y="1021"/>
                    </a:cubicBezTo>
                    <a:cubicBezTo>
                      <a:pt x="260" y="1021"/>
                      <a:pt x="146" y="1198"/>
                      <a:pt x="256" y="1334"/>
                    </a:cubicBezTo>
                    <a:cubicBezTo>
                      <a:pt x="271" y="1351"/>
                      <a:pt x="1756" y="3106"/>
                      <a:pt x="2395" y="4755"/>
                    </a:cubicBezTo>
                    <a:cubicBezTo>
                      <a:pt x="2282" y="4815"/>
                      <a:pt x="2187" y="4906"/>
                      <a:pt x="2124" y="5018"/>
                    </a:cubicBezTo>
                    <a:cubicBezTo>
                      <a:pt x="2077" y="5099"/>
                      <a:pt x="2049" y="5189"/>
                      <a:pt x="2042" y="5281"/>
                    </a:cubicBezTo>
                    <a:cubicBezTo>
                      <a:pt x="2036" y="5392"/>
                      <a:pt x="2123" y="5482"/>
                      <a:pt x="2231" y="5482"/>
                    </a:cubicBezTo>
                    <a:cubicBezTo>
                      <a:pt x="2350" y="5482"/>
                      <a:pt x="2372" y="5648"/>
                      <a:pt x="2377" y="5725"/>
                    </a:cubicBezTo>
                    <a:cubicBezTo>
                      <a:pt x="2377" y="5749"/>
                      <a:pt x="2377" y="5771"/>
                      <a:pt x="2375" y="5794"/>
                    </a:cubicBezTo>
                    <a:cubicBezTo>
                      <a:pt x="2347" y="6095"/>
                      <a:pt x="2022" y="6409"/>
                      <a:pt x="1544" y="6781"/>
                    </a:cubicBezTo>
                    <a:cubicBezTo>
                      <a:pt x="506" y="7589"/>
                      <a:pt x="0" y="8437"/>
                      <a:pt x="0" y="9372"/>
                    </a:cubicBezTo>
                    <a:cubicBezTo>
                      <a:pt x="0" y="10857"/>
                      <a:pt x="1139" y="12097"/>
                      <a:pt x="2642" y="12366"/>
                    </a:cubicBezTo>
                    <a:lnTo>
                      <a:pt x="2505" y="12502"/>
                    </a:lnTo>
                    <a:cubicBezTo>
                      <a:pt x="2434" y="12577"/>
                      <a:pt x="2435" y="12696"/>
                      <a:pt x="2508" y="12768"/>
                    </a:cubicBezTo>
                    <a:cubicBezTo>
                      <a:pt x="2545" y="12806"/>
                      <a:pt x="2595" y="12825"/>
                      <a:pt x="2644" y="12825"/>
                    </a:cubicBezTo>
                    <a:cubicBezTo>
                      <a:pt x="2691" y="12825"/>
                      <a:pt x="2738" y="12807"/>
                      <a:pt x="2774" y="12772"/>
                    </a:cubicBezTo>
                    <a:lnTo>
                      <a:pt x="3062" y="12486"/>
                    </a:lnTo>
                    <a:lnTo>
                      <a:pt x="3062" y="12841"/>
                    </a:lnTo>
                    <a:cubicBezTo>
                      <a:pt x="3062" y="12947"/>
                      <a:pt x="3147" y="13032"/>
                      <a:pt x="3251" y="13032"/>
                    </a:cubicBezTo>
                    <a:cubicBezTo>
                      <a:pt x="3357" y="13032"/>
                      <a:pt x="3442" y="12947"/>
                      <a:pt x="3442" y="12841"/>
                    </a:cubicBezTo>
                    <a:lnTo>
                      <a:pt x="3442" y="12486"/>
                    </a:lnTo>
                    <a:lnTo>
                      <a:pt x="3728" y="12772"/>
                    </a:lnTo>
                    <a:cubicBezTo>
                      <a:pt x="3766" y="12809"/>
                      <a:pt x="3815" y="12828"/>
                      <a:pt x="3864" y="12828"/>
                    </a:cubicBezTo>
                    <a:cubicBezTo>
                      <a:pt x="3913" y="12828"/>
                      <a:pt x="3962" y="12809"/>
                      <a:pt x="3999" y="12772"/>
                    </a:cubicBezTo>
                    <a:cubicBezTo>
                      <a:pt x="4074" y="12697"/>
                      <a:pt x="4074" y="12576"/>
                      <a:pt x="3999" y="12502"/>
                    </a:cubicBezTo>
                    <a:lnTo>
                      <a:pt x="3862" y="12365"/>
                    </a:lnTo>
                    <a:cubicBezTo>
                      <a:pt x="5365" y="12097"/>
                      <a:pt x="6504" y="10857"/>
                      <a:pt x="6504" y="9372"/>
                    </a:cubicBezTo>
                    <a:cubicBezTo>
                      <a:pt x="6504" y="8437"/>
                      <a:pt x="5998" y="7591"/>
                      <a:pt x="4960" y="6781"/>
                    </a:cubicBezTo>
                    <a:cubicBezTo>
                      <a:pt x="4448" y="6382"/>
                      <a:pt x="4111" y="6052"/>
                      <a:pt x="4126" y="5731"/>
                    </a:cubicBezTo>
                    <a:cubicBezTo>
                      <a:pt x="4130" y="5655"/>
                      <a:pt x="4151" y="5482"/>
                      <a:pt x="4273" y="5482"/>
                    </a:cubicBezTo>
                    <a:cubicBezTo>
                      <a:pt x="4381" y="5482"/>
                      <a:pt x="4468" y="5390"/>
                      <a:pt x="4462" y="5283"/>
                    </a:cubicBezTo>
                    <a:cubicBezTo>
                      <a:pt x="4455" y="5189"/>
                      <a:pt x="4427" y="5099"/>
                      <a:pt x="4380" y="5018"/>
                    </a:cubicBezTo>
                    <a:cubicBezTo>
                      <a:pt x="4317" y="4906"/>
                      <a:pt x="4222" y="4815"/>
                      <a:pt x="4108" y="4755"/>
                    </a:cubicBezTo>
                    <a:cubicBezTo>
                      <a:pt x="4748" y="3106"/>
                      <a:pt x="6233" y="1353"/>
                      <a:pt x="6248" y="1334"/>
                    </a:cubicBezTo>
                    <a:cubicBezTo>
                      <a:pt x="6310" y="1262"/>
                      <a:pt x="6308" y="1156"/>
                      <a:pt x="6247" y="1085"/>
                    </a:cubicBezTo>
                    <a:cubicBezTo>
                      <a:pt x="6209" y="1042"/>
                      <a:pt x="6156" y="1019"/>
                      <a:pt x="6103" y="1019"/>
                    </a:cubicBezTo>
                    <a:cubicBezTo>
                      <a:pt x="6067" y="1019"/>
                      <a:pt x="6032" y="1029"/>
                      <a:pt x="6000" y="1050"/>
                    </a:cubicBezTo>
                    <a:cubicBezTo>
                      <a:pt x="5080" y="1639"/>
                      <a:pt x="4365" y="2354"/>
                      <a:pt x="3836" y="3002"/>
                    </a:cubicBezTo>
                    <a:cubicBezTo>
                      <a:pt x="3761" y="1012"/>
                      <a:pt x="3445" y="160"/>
                      <a:pt x="3430" y="122"/>
                    </a:cubicBezTo>
                    <a:cubicBezTo>
                      <a:pt x="3398" y="41"/>
                      <a:pt x="3325" y="1"/>
                      <a:pt x="3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76"/>
              <p:cNvSpPr/>
              <p:nvPr/>
            </p:nvSpPr>
            <p:spPr>
              <a:xfrm>
                <a:off x="4588875" y="3258425"/>
                <a:ext cx="12975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86" extrusionOk="0">
                    <a:moveTo>
                      <a:pt x="211" y="0"/>
                    </a:moveTo>
                    <a:cubicBezTo>
                      <a:pt x="194" y="0"/>
                      <a:pt x="177" y="3"/>
                      <a:pt x="160" y="7"/>
                    </a:cubicBezTo>
                    <a:cubicBezTo>
                      <a:pt x="59" y="35"/>
                      <a:pt x="1" y="139"/>
                      <a:pt x="26" y="239"/>
                    </a:cubicBezTo>
                    <a:cubicBezTo>
                      <a:pt x="62" y="370"/>
                      <a:pt x="96" y="503"/>
                      <a:pt x="124" y="635"/>
                    </a:cubicBezTo>
                    <a:cubicBezTo>
                      <a:pt x="143" y="723"/>
                      <a:pt x="220" y="786"/>
                      <a:pt x="310" y="786"/>
                    </a:cubicBezTo>
                    <a:cubicBezTo>
                      <a:pt x="324" y="786"/>
                      <a:pt x="337" y="785"/>
                      <a:pt x="351" y="782"/>
                    </a:cubicBezTo>
                    <a:cubicBezTo>
                      <a:pt x="453" y="759"/>
                      <a:pt x="518" y="658"/>
                      <a:pt x="497" y="556"/>
                    </a:cubicBezTo>
                    <a:lnTo>
                      <a:pt x="497" y="554"/>
                    </a:lnTo>
                    <a:cubicBezTo>
                      <a:pt x="467" y="415"/>
                      <a:pt x="432" y="274"/>
                      <a:pt x="394" y="136"/>
                    </a:cubicBezTo>
                    <a:cubicBezTo>
                      <a:pt x="369" y="54"/>
                      <a:pt x="29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8" name="Google Shape;2688;p76"/>
          <p:cNvGrpSpPr/>
          <p:nvPr/>
        </p:nvGrpSpPr>
        <p:grpSpPr>
          <a:xfrm>
            <a:off x="6130387" y="2584959"/>
            <a:ext cx="1733414" cy="1315500"/>
            <a:chOff x="6130387" y="2584959"/>
            <a:chExt cx="1733414" cy="1315500"/>
          </a:xfrm>
        </p:grpSpPr>
        <p:sp>
          <p:nvSpPr>
            <p:cNvPr id="2689" name="Google Shape;2689;p76"/>
            <p:cNvSpPr/>
            <p:nvPr/>
          </p:nvSpPr>
          <p:spPr>
            <a:xfrm rot="-7597426">
              <a:off x="6216541" y="2908051"/>
              <a:ext cx="1007672" cy="721248"/>
            </a:xfrm>
            <a:custGeom>
              <a:avLst/>
              <a:gdLst/>
              <a:ahLst/>
              <a:cxnLst/>
              <a:rect l="l" t="t" r="r" b="b"/>
              <a:pathLst>
                <a:path w="52789" h="31344" extrusionOk="0">
                  <a:moveTo>
                    <a:pt x="1" y="1"/>
                  </a:moveTo>
                  <a:lnTo>
                    <a:pt x="1" y="18587"/>
                  </a:lnTo>
                  <a:cubicBezTo>
                    <a:pt x="5866" y="19393"/>
                    <a:pt x="11621" y="21043"/>
                    <a:pt x="16680" y="24122"/>
                  </a:cubicBezTo>
                  <a:cubicBezTo>
                    <a:pt x="19759" y="25991"/>
                    <a:pt x="22509" y="28448"/>
                    <a:pt x="24671" y="31344"/>
                  </a:cubicBezTo>
                  <a:lnTo>
                    <a:pt x="52788" y="31344"/>
                  </a:lnTo>
                  <a:cubicBezTo>
                    <a:pt x="47546" y="20786"/>
                    <a:pt x="36915" y="13418"/>
                    <a:pt x="26138" y="8249"/>
                  </a:cubicBezTo>
                  <a:cubicBezTo>
                    <a:pt x="23498" y="6966"/>
                    <a:pt x="20786" y="5830"/>
                    <a:pt x="18073" y="4767"/>
                  </a:cubicBezTo>
                  <a:cubicBezTo>
                    <a:pt x="13234" y="2897"/>
                    <a:pt x="8249" y="1467"/>
                    <a:pt x="3153" y="588"/>
                  </a:cubicBezTo>
                  <a:cubicBezTo>
                    <a:pt x="2163" y="404"/>
                    <a:pt x="1100" y="1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6"/>
            <p:cNvSpPr/>
            <p:nvPr/>
          </p:nvSpPr>
          <p:spPr>
            <a:xfrm rot="-3075592">
              <a:off x="6738163" y="2774820"/>
              <a:ext cx="935778" cy="9357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1" name="Google Shape;2691;p76"/>
            <p:cNvGrpSpPr/>
            <p:nvPr/>
          </p:nvGrpSpPr>
          <p:grpSpPr>
            <a:xfrm>
              <a:off x="7057462" y="3059050"/>
              <a:ext cx="297184" cy="367296"/>
              <a:chOff x="7057462" y="3059050"/>
              <a:chExt cx="297184" cy="367296"/>
            </a:xfrm>
          </p:grpSpPr>
          <p:sp>
            <p:nvSpPr>
              <p:cNvPr id="2692" name="Google Shape;2692;p76"/>
              <p:cNvSpPr/>
              <p:nvPr/>
            </p:nvSpPr>
            <p:spPr>
              <a:xfrm>
                <a:off x="7168310" y="3159050"/>
                <a:ext cx="106720" cy="100800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150" extrusionOk="0">
                    <a:moveTo>
                      <a:pt x="2689" y="0"/>
                    </a:moveTo>
                    <a:cubicBezTo>
                      <a:pt x="2658" y="0"/>
                      <a:pt x="2626" y="10"/>
                      <a:pt x="2596" y="30"/>
                    </a:cubicBezTo>
                    <a:cubicBezTo>
                      <a:pt x="2525" y="78"/>
                      <a:pt x="2489" y="185"/>
                      <a:pt x="2549" y="269"/>
                    </a:cubicBezTo>
                    <a:cubicBezTo>
                      <a:pt x="2977" y="911"/>
                      <a:pt x="2894" y="1781"/>
                      <a:pt x="2346" y="2328"/>
                    </a:cubicBezTo>
                    <a:cubicBezTo>
                      <a:pt x="2025" y="2643"/>
                      <a:pt x="1605" y="2808"/>
                      <a:pt x="1183" y="2808"/>
                    </a:cubicBezTo>
                    <a:cubicBezTo>
                      <a:pt x="872" y="2808"/>
                      <a:pt x="560" y="2718"/>
                      <a:pt x="287" y="2531"/>
                    </a:cubicBezTo>
                    <a:cubicBezTo>
                      <a:pt x="261" y="2518"/>
                      <a:pt x="231" y="2511"/>
                      <a:pt x="200" y="2511"/>
                    </a:cubicBezTo>
                    <a:cubicBezTo>
                      <a:pt x="144" y="2511"/>
                      <a:pt x="87" y="2533"/>
                      <a:pt x="48" y="2578"/>
                    </a:cubicBezTo>
                    <a:cubicBezTo>
                      <a:pt x="1" y="2650"/>
                      <a:pt x="25" y="2757"/>
                      <a:pt x="96" y="2816"/>
                    </a:cubicBezTo>
                    <a:cubicBezTo>
                      <a:pt x="418" y="3043"/>
                      <a:pt x="799" y="3150"/>
                      <a:pt x="1180" y="3150"/>
                    </a:cubicBezTo>
                    <a:cubicBezTo>
                      <a:pt x="1691" y="3150"/>
                      <a:pt x="2192" y="2947"/>
                      <a:pt x="2584" y="2566"/>
                    </a:cubicBezTo>
                    <a:cubicBezTo>
                      <a:pt x="3239" y="1888"/>
                      <a:pt x="3335" y="852"/>
                      <a:pt x="2834" y="78"/>
                    </a:cubicBezTo>
                    <a:cubicBezTo>
                      <a:pt x="2804" y="32"/>
                      <a:pt x="2748" y="0"/>
                      <a:pt x="26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76"/>
              <p:cNvSpPr/>
              <p:nvPr/>
            </p:nvSpPr>
            <p:spPr>
              <a:xfrm>
                <a:off x="7057462" y="3059050"/>
                <a:ext cx="297184" cy="367296"/>
              </a:xfrm>
              <a:custGeom>
                <a:avLst/>
                <a:gdLst/>
                <a:ahLst/>
                <a:cxnLst/>
                <a:rect l="l" t="t" r="r" b="b"/>
                <a:pathLst>
                  <a:path w="9287" h="11478" extrusionOk="0">
                    <a:moveTo>
                      <a:pt x="4644" y="441"/>
                    </a:moveTo>
                    <a:cubicBezTo>
                      <a:pt x="4822" y="691"/>
                      <a:pt x="5108" y="1191"/>
                      <a:pt x="4989" y="1631"/>
                    </a:cubicBezTo>
                    <a:cubicBezTo>
                      <a:pt x="4882" y="1608"/>
                      <a:pt x="4763" y="1608"/>
                      <a:pt x="4644" y="1608"/>
                    </a:cubicBezTo>
                    <a:cubicBezTo>
                      <a:pt x="4524" y="1608"/>
                      <a:pt x="4417" y="1608"/>
                      <a:pt x="4298" y="1631"/>
                    </a:cubicBezTo>
                    <a:cubicBezTo>
                      <a:pt x="4179" y="1191"/>
                      <a:pt x="4465" y="691"/>
                      <a:pt x="4644" y="441"/>
                    </a:cubicBezTo>
                    <a:close/>
                    <a:moveTo>
                      <a:pt x="3167" y="738"/>
                    </a:moveTo>
                    <a:lnTo>
                      <a:pt x="3167" y="738"/>
                    </a:lnTo>
                    <a:cubicBezTo>
                      <a:pt x="3441" y="893"/>
                      <a:pt x="3905" y="1250"/>
                      <a:pt x="3941" y="1703"/>
                    </a:cubicBezTo>
                    <a:cubicBezTo>
                      <a:pt x="3727" y="1762"/>
                      <a:pt x="3512" y="1846"/>
                      <a:pt x="3322" y="1965"/>
                    </a:cubicBezTo>
                    <a:cubicBezTo>
                      <a:pt x="3036" y="1608"/>
                      <a:pt x="3108" y="1036"/>
                      <a:pt x="3167" y="738"/>
                    </a:cubicBezTo>
                    <a:close/>
                    <a:moveTo>
                      <a:pt x="6120" y="738"/>
                    </a:moveTo>
                    <a:lnTo>
                      <a:pt x="6120" y="738"/>
                    </a:lnTo>
                    <a:cubicBezTo>
                      <a:pt x="6179" y="1048"/>
                      <a:pt x="6251" y="1608"/>
                      <a:pt x="5965" y="1965"/>
                    </a:cubicBezTo>
                    <a:cubicBezTo>
                      <a:pt x="5775" y="1846"/>
                      <a:pt x="5572" y="1774"/>
                      <a:pt x="5346" y="1703"/>
                    </a:cubicBezTo>
                    <a:cubicBezTo>
                      <a:pt x="5406" y="1250"/>
                      <a:pt x="5870" y="893"/>
                      <a:pt x="6120" y="738"/>
                    </a:cubicBezTo>
                    <a:close/>
                    <a:moveTo>
                      <a:pt x="1917" y="1572"/>
                    </a:moveTo>
                    <a:lnTo>
                      <a:pt x="1917" y="1572"/>
                    </a:lnTo>
                    <a:cubicBezTo>
                      <a:pt x="2024" y="1584"/>
                      <a:pt x="2155" y="1608"/>
                      <a:pt x="2310" y="1667"/>
                    </a:cubicBezTo>
                    <a:cubicBezTo>
                      <a:pt x="2548" y="1762"/>
                      <a:pt x="2858" y="1905"/>
                      <a:pt x="3012" y="2179"/>
                    </a:cubicBezTo>
                    <a:cubicBezTo>
                      <a:pt x="2834" y="2310"/>
                      <a:pt x="2667" y="2477"/>
                      <a:pt x="2536" y="2655"/>
                    </a:cubicBezTo>
                    <a:cubicBezTo>
                      <a:pt x="2143" y="2441"/>
                      <a:pt x="1977" y="1881"/>
                      <a:pt x="1917" y="1572"/>
                    </a:cubicBezTo>
                    <a:close/>
                    <a:moveTo>
                      <a:pt x="7382" y="1572"/>
                    </a:moveTo>
                    <a:cubicBezTo>
                      <a:pt x="7370" y="1667"/>
                      <a:pt x="7334" y="1810"/>
                      <a:pt x="7275" y="1953"/>
                    </a:cubicBezTo>
                    <a:cubicBezTo>
                      <a:pt x="7191" y="2191"/>
                      <a:pt x="7037" y="2501"/>
                      <a:pt x="6775" y="2655"/>
                    </a:cubicBezTo>
                    <a:cubicBezTo>
                      <a:pt x="6632" y="2477"/>
                      <a:pt x="6477" y="2310"/>
                      <a:pt x="6298" y="2179"/>
                    </a:cubicBezTo>
                    <a:cubicBezTo>
                      <a:pt x="6501" y="1774"/>
                      <a:pt x="7072" y="1631"/>
                      <a:pt x="7382" y="1572"/>
                    </a:cubicBezTo>
                    <a:close/>
                    <a:moveTo>
                      <a:pt x="1642" y="2755"/>
                    </a:moveTo>
                    <a:cubicBezTo>
                      <a:pt x="1872" y="2755"/>
                      <a:pt x="2131" y="2801"/>
                      <a:pt x="2322" y="2953"/>
                    </a:cubicBezTo>
                    <a:cubicBezTo>
                      <a:pt x="2203" y="3144"/>
                      <a:pt x="2131" y="3358"/>
                      <a:pt x="2060" y="3572"/>
                    </a:cubicBezTo>
                    <a:cubicBezTo>
                      <a:pt x="1607" y="3548"/>
                      <a:pt x="1250" y="3084"/>
                      <a:pt x="1084" y="2822"/>
                    </a:cubicBezTo>
                    <a:cubicBezTo>
                      <a:pt x="1191" y="2786"/>
                      <a:pt x="1322" y="2774"/>
                      <a:pt x="1476" y="2763"/>
                    </a:cubicBezTo>
                    <a:cubicBezTo>
                      <a:pt x="1529" y="2758"/>
                      <a:pt x="1585" y="2755"/>
                      <a:pt x="1642" y="2755"/>
                    </a:cubicBezTo>
                    <a:close/>
                    <a:moveTo>
                      <a:pt x="7670" y="2763"/>
                    </a:moveTo>
                    <a:cubicBezTo>
                      <a:pt x="7877" y="2763"/>
                      <a:pt x="8075" y="2795"/>
                      <a:pt x="8215" y="2822"/>
                    </a:cubicBezTo>
                    <a:cubicBezTo>
                      <a:pt x="8156" y="2905"/>
                      <a:pt x="8084" y="3013"/>
                      <a:pt x="7977" y="3132"/>
                    </a:cubicBezTo>
                    <a:cubicBezTo>
                      <a:pt x="7799" y="3322"/>
                      <a:pt x="7549" y="3560"/>
                      <a:pt x="7239" y="3596"/>
                    </a:cubicBezTo>
                    <a:cubicBezTo>
                      <a:pt x="7180" y="3370"/>
                      <a:pt x="7084" y="3155"/>
                      <a:pt x="6965" y="2965"/>
                    </a:cubicBezTo>
                    <a:cubicBezTo>
                      <a:pt x="7160" y="2809"/>
                      <a:pt x="7422" y="2763"/>
                      <a:pt x="7670" y="2763"/>
                    </a:cubicBezTo>
                    <a:close/>
                    <a:moveTo>
                      <a:pt x="7544" y="3920"/>
                    </a:moveTo>
                    <a:cubicBezTo>
                      <a:pt x="7912" y="3920"/>
                      <a:pt x="8297" y="4139"/>
                      <a:pt x="8513" y="4287"/>
                    </a:cubicBezTo>
                    <a:cubicBezTo>
                      <a:pt x="8430" y="4346"/>
                      <a:pt x="8311" y="4417"/>
                      <a:pt x="8168" y="4477"/>
                    </a:cubicBezTo>
                    <a:cubicBezTo>
                      <a:pt x="7983" y="4569"/>
                      <a:pt x="7748" y="4655"/>
                      <a:pt x="7512" y="4655"/>
                    </a:cubicBezTo>
                    <a:cubicBezTo>
                      <a:pt x="7445" y="4655"/>
                      <a:pt x="7377" y="4648"/>
                      <a:pt x="7311" y="4632"/>
                    </a:cubicBezTo>
                    <a:cubicBezTo>
                      <a:pt x="7322" y="4525"/>
                      <a:pt x="7322" y="4406"/>
                      <a:pt x="7322" y="4287"/>
                    </a:cubicBezTo>
                    <a:cubicBezTo>
                      <a:pt x="7322" y="4167"/>
                      <a:pt x="7322" y="4072"/>
                      <a:pt x="7311" y="3953"/>
                    </a:cubicBezTo>
                    <a:cubicBezTo>
                      <a:pt x="7386" y="3930"/>
                      <a:pt x="7465" y="3920"/>
                      <a:pt x="7544" y="3920"/>
                    </a:cubicBezTo>
                    <a:close/>
                    <a:moveTo>
                      <a:pt x="1744" y="3920"/>
                    </a:moveTo>
                    <a:cubicBezTo>
                      <a:pt x="1823" y="3920"/>
                      <a:pt x="1901" y="3930"/>
                      <a:pt x="1977" y="3953"/>
                    </a:cubicBezTo>
                    <a:cubicBezTo>
                      <a:pt x="1965" y="4048"/>
                      <a:pt x="1965" y="4167"/>
                      <a:pt x="1965" y="4287"/>
                    </a:cubicBezTo>
                    <a:cubicBezTo>
                      <a:pt x="1965" y="4406"/>
                      <a:pt x="1965" y="4513"/>
                      <a:pt x="1977" y="4632"/>
                    </a:cubicBezTo>
                    <a:cubicBezTo>
                      <a:pt x="1903" y="4654"/>
                      <a:pt x="1827" y="4664"/>
                      <a:pt x="1751" y="4664"/>
                    </a:cubicBezTo>
                    <a:cubicBezTo>
                      <a:pt x="1383" y="4664"/>
                      <a:pt x="1003" y="4434"/>
                      <a:pt x="786" y="4287"/>
                    </a:cubicBezTo>
                    <a:cubicBezTo>
                      <a:pt x="1002" y="4139"/>
                      <a:pt x="1379" y="3920"/>
                      <a:pt x="1744" y="3920"/>
                    </a:cubicBezTo>
                    <a:close/>
                    <a:moveTo>
                      <a:pt x="7251" y="5001"/>
                    </a:moveTo>
                    <a:cubicBezTo>
                      <a:pt x="7680" y="5049"/>
                      <a:pt x="8037" y="5513"/>
                      <a:pt x="8215" y="5763"/>
                    </a:cubicBezTo>
                    <a:cubicBezTo>
                      <a:pt x="8108" y="5799"/>
                      <a:pt x="7977" y="5811"/>
                      <a:pt x="7834" y="5822"/>
                    </a:cubicBezTo>
                    <a:cubicBezTo>
                      <a:pt x="7790" y="5824"/>
                      <a:pt x="7743" y="5826"/>
                      <a:pt x="7695" y="5826"/>
                    </a:cubicBezTo>
                    <a:cubicBezTo>
                      <a:pt x="7451" y="5826"/>
                      <a:pt x="7176" y="5791"/>
                      <a:pt x="6977" y="5632"/>
                    </a:cubicBezTo>
                    <a:cubicBezTo>
                      <a:pt x="7096" y="5441"/>
                      <a:pt x="7180" y="5227"/>
                      <a:pt x="7251" y="5001"/>
                    </a:cubicBezTo>
                    <a:close/>
                    <a:moveTo>
                      <a:pt x="2072" y="4989"/>
                    </a:moveTo>
                    <a:cubicBezTo>
                      <a:pt x="2131" y="5215"/>
                      <a:pt x="2215" y="5418"/>
                      <a:pt x="2334" y="5608"/>
                    </a:cubicBezTo>
                    <a:cubicBezTo>
                      <a:pt x="2127" y="5775"/>
                      <a:pt x="1853" y="5826"/>
                      <a:pt x="1600" y="5826"/>
                    </a:cubicBezTo>
                    <a:cubicBezTo>
                      <a:pt x="1401" y="5826"/>
                      <a:pt x="1214" y="5794"/>
                      <a:pt x="1084" y="5763"/>
                    </a:cubicBezTo>
                    <a:cubicBezTo>
                      <a:pt x="1143" y="5668"/>
                      <a:pt x="1226" y="5572"/>
                      <a:pt x="1322" y="5453"/>
                    </a:cubicBezTo>
                    <a:cubicBezTo>
                      <a:pt x="1500" y="5263"/>
                      <a:pt x="1762" y="5013"/>
                      <a:pt x="2072" y="4989"/>
                    </a:cubicBezTo>
                    <a:close/>
                    <a:moveTo>
                      <a:pt x="4644" y="1941"/>
                    </a:moveTo>
                    <a:cubicBezTo>
                      <a:pt x="5941" y="1941"/>
                      <a:pt x="6989" y="3001"/>
                      <a:pt x="6989" y="4287"/>
                    </a:cubicBezTo>
                    <a:cubicBezTo>
                      <a:pt x="6989" y="5584"/>
                      <a:pt x="5941" y="6644"/>
                      <a:pt x="4644" y="6644"/>
                    </a:cubicBezTo>
                    <a:cubicBezTo>
                      <a:pt x="3346" y="6644"/>
                      <a:pt x="2298" y="5584"/>
                      <a:pt x="2298" y="4287"/>
                    </a:cubicBezTo>
                    <a:cubicBezTo>
                      <a:pt x="2298" y="2989"/>
                      <a:pt x="3346" y="1941"/>
                      <a:pt x="4644" y="1941"/>
                    </a:cubicBezTo>
                    <a:close/>
                    <a:moveTo>
                      <a:pt x="2512" y="5941"/>
                    </a:moveTo>
                    <a:cubicBezTo>
                      <a:pt x="2655" y="6120"/>
                      <a:pt x="2810" y="6287"/>
                      <a:pt x="2989" y="6418"/>
                    </a:cubicBezTo>
                    <a:cubicBezTo>
                      <a:pt x="2798" y="6799"/>
                      <a:pt x="2238" y="6965"/>
                      <a:pt x="1917" y="7025"/>
                    </a:cubicBezTo>
                    <a:cubicBezTo>
                      <a:pt x="1929" y="6918"/>
                      <a:pt x="1965" y="6787"/>
                      <a:pt x="2012" y="6656"/>
                    </a:cubicBezTo>
                    <a:cubicBezTo>
                      <a:pt x="2096" y="6406"/>
                      <a:pt x="2250" y="6096"/>
                      <a:pt x="2512" y="5941"/>
                    </a:cubicBezTo>
                    <a:close/>
                    <a:moveTo>
                      <a:pt x="6763" y="5941"/>
                    </a:moveTo>
                    <a:cubicBezTo>
                      <a:pt x="7144" y="6156"/>
                      <a:pt x="7311" y="6715"/>
                      <a:pt x="7370" y="7025"/>
                    </a:cubicBezTo>
                    <a:cubicBezTo>
                      <a:pt x="7275" y="7001"/>
                      <a:pt x="7144" y="6965"/>
                      <a:pt x="7001" y="6930"/>
                    </a:cubicBezTo>
                    <a:cubicBezTo>
                      <a:pt x="6739" y="6834"/>
                      <a:pt x="6429" y="6692"/>
                      <a:pt x="6287" y="6418"/>
                    </a:cubicBezTo>
                    <a:cubicBezTo>
                      <a:pt x="6465" y="6287"/>
                      <a:pt x="6620" y="6120"/>
                      <a:pt x="6763" y="5941"/>
                    </a:cubicBezTo>
                    <a:close/>
                    <a:moveTo>
                      <a:pt x="3322" y="6632"/>
                    </a:moveTo>
                    <a:cubicBezTo>
                      <a:pt x="3512" y="6751"/>
                      <a:pt x="3727" y="6823"/>
                      <a:pt x="3941" y="6894"/>
                    </a:cubicBezTo>
                    <a:cubicBezTo>
                      <a:pt x="3905" y="7323"/>
                      <a:pt x="3441" y="7680"/>
                      <a:pt x="3167" y="7858"/>
                    </a:cubicBezTo>
                    <a:cubicBezTo>
                      <a:pt x="3108" y="7549"/>
                      <a:pt x="3036" y="6989"/>
                      <a:pt x="3322" y="6632"/>
                    </a:cubicBezTo>
                    <a:close/>
                    <a:moveTo>
                      <a:pt x="5965" y="6608"/>
                    </a:moveTo>
                    <a:cubicBezTo>
                      <a:pt x="6263" y="6965"/>
                      <a:pt x="6191" y="7549"/>
                      <a:pt x="6120" y="7858"/>
                    </a:cubicBezTo>
                    <a:cubicBezTo>
                      <a:pt x="6025" y="7799"/>
                      <a:pt x="5929" y="7727"/>
                      <a:pt x="5810" y="7620"/>
                    </a:cubicBezTo>
                    <a:cubicBezTo>
                      <a:pt x="5608" y="7442"/>
                      <a:pt x="5370" y="7192"/>
                      <a:pt x="5346" y="6882"/>
                    </a:cubicBezTo>
                    <a:cubicBezTo>
                      <a:pt x="5572" y="6823"/>
                      <a:pt x="5775" y="6727"/>
                      <a:pt x="5965" y="6608"/>
                    </a:cubicBezTo>
                    <a:close/>
                    <a:moveTo>
                      <a:pt x="4989" y="6954"/>
                    </a:moveTo>
                    <a:cubicBezTo>
                      <a:pt x="5120" y="7382"/>
                      <a:pt x="4822" y="7894"/>
                      <a:pt x="4644" y="8156"/>
                    </a:cubicBezTo>
                    <a:cubicBezTo>
                      <a:pt x="4584" y="8073"/>
                      <a:pt x="4513" y="7954"/>
                      <a:pt x="4453" y="7823"/>
                    </a:cubicBezTo>
                    <a:cubicBezTo>
                      <a:pt x="4334" y="7585"/>
                      <a:pt x="4227" y="7251"/>
                      <a:pt x="4298" y="6954"/>
                    </a:cubicBezTo>
                    <a:lnTo>
                      <a:pt x="4298" y="6954"/>
                    </a:lnTo>
                    <a:cubicBezTo>
                      <a:pt x="4405" y="6965"/>
                      <a:pt x="4524" y="6965"/>
                      <a:pt x="4644" y="6965"/>
                    </a:cubicBezTo>
                    <a:cubicBezTo>
                      <a:pt x="4763" y="6965"/>
                      <a:pt x="4870" y="6965"/>
                      <a:pt x="4989" y="6954"/>
                    </a:cubicBezTo>
                    <a:close/>
                    <a:moveTo>
                      <a:pt x="488" y="7787"/>
                    </a:moveTo>
                    <a:lnTo>
                      <a:pt x="488" y="7787"/>
                    </a:lnTo>
                    <a:cubicBezTo>
                      <a:pt x="1774" y="8132"/>
                      <a:pt x="2608" y="8728"/>
                      <a:pt x="3084" y="9204"/>
                    </a:cubicBezTo>
                    <a:cubicBezTo>
                      <a:pt x="3370" y="9490"/>
                      <a:pt x="3572" y="9751"/>
                      <a:pt x="3691" y="9930"/>
                    </a:cubicBezTo>
                    <a:cubicBezTo>
                      <a:pt x="2322" y="9668"/>
                      <a:pt x="1500" y="9049"/>
                      <a:pt x="1060" y="8573"/>
                    </a:cubicBezTo>
                    <a:cubicBezTo>
                      <a:pt x="774" y="8275"/>
                      <a:pt x="595" y="8001"/>
                      <a:pt x="488" y="7787"/>
                    </a:cubicBezTo>
                    <a:close/>
                    <a:moveTo>
                      <a:pt x="8811" y="7787"/>
                    </a:moveTo>
                    <a:lnTo>
                      <a:pt x="8811" y="7787"/>
                    </a:lnTo>
                    <a:cubicBezTo>
                      <a:pt x="8704" y="7989"/>
                      <a:pt x="8525" y="8275"/>
                      <a:pt x="8251" y="8573"/>
                    </a:cubicBezTo>
                    <a:cubicBezTo>
                      <a:pt x="7787" y="9049"/>
                      <a:pt x="6977" y="9668"/>
                      <a:pt x="5632" y="9930"/>
                    </a:cubicBezTo>
                    <a:cubicBezTo>
                      <a:pt x="5965" y="9394"/>
                      <a:pt x="6894" y="8299"/>
                      <a:pt x="8811" y="7787"/>
                    </a:cubicBezTo>
                    <a:close/>
                    <a:moveTo>
                      <a:pt x="4644" y="0"/>
                    </a:moveTo>
                    <a:cubicBezTo>
                      <a:pt x="4584" y="0"/>
                      <a:pt x="4548" y="24"/>
                      <a:pt x="4513" y="60"/>
                    </a:cubicBezTo>
                    <a:cubicBezTo>
                      <a:pt x="4477" y="96"/>
                      <a:pt x="4120" y="512"/>
                      <a:pt x="3989" y="1036"/>
                    </a:cubicBezTo>
                    <a:cubicBezTo>
                      <a:pt x="3655" y="596"/>
                      <a:pt x="3167" y="346"/>
                      <a:pt x="3143" y="334"/>
                    </a:cubicBezTo>
                    <a:cubicBezTo>
                      <a:pt x="3114" y="326"/>
                      <a:pt x="3085" y="315"/>
                      <a:pt x="3057" y="315"/>
                    </a:cubicBezTo>
                    <a:cubicBezTo>
                      <a:pt x="3038" y="315"/>
                      <a:pt x="3019" y="320"/>
                      <a:pt x="3000" y="334"/>
                    </a:cubicBezTo>
                    <a:cubicBezTo>
                      <a:pt x="2965" y="346"/>
                      <a:pt x="2929" y="393"/>
                      <a:pt x="2917" y="441"/>
                    </a:cubicBezTo>
                    <a:cubicBezTo>
                      <a:pt x="2905" y="465"/>
                      <a:pt x="2739" y="1000"/>
                      <a:pt x="2798" y="1536"/>
                    </a:cubicBezTo>
                    <a:cubicBezTo>
                      <a:pt x="2334" y="1274"/>
                      <a:pt x="1774" y="1227"/>
                      <a:pt x="1738" y="1227"/>
                    </a:cubicBezTo>
                    <a:cubicBezTo>
                      <a:pt x="1691" y="1227"/>
                      <a:pt x="1655" y="1239"/>
                      <a:pt x="1607" y="1274"/>
                    </a:cubicBezTo>
                    <a:cubicBezTo>
                      <a:pt x="1572" y="1298"/>
                      <a:pt x="1548" y="1358"/>
                      <a:pt x="1560" y="1405"/>
                    </a:cubicBezTo>
                    <a:cubicBezTo>
                      <a:pt x="1560" y="1429"/>
                      <a:pt x="1607" y="2001"/>
                      <a:pt x="1869" y="2465"/>
                    </a:cubicBezTo>
                    <a:cubicBezTo>
                      <a:pt x="1769" y="2449"/>
                      <a:pt x="1670" y="2443"/>
                      <a:pt x="1574" y="2443"/>
                    </a:cubicBezTo>
                    <a:cubicBezTo>
                      <a:pt x="1158" y="2443"/>
                      <a:pt x="813" y="2565"/>
                      <a:pt x="774" y="2584"/>
                    </a:cubicBezTo>
                    <a:cubicBezTo>
                      <a:pt x="726" y="2596"/>
                      <a:pt x="679" y="2620"/>
                      <a:pt x="667" y="2667"/>
                    </a:cubicBezTo>
                    <a:cubicBezTo>
                      <a:pt x="655" y="2715"/>
                      <a:pt x="655" y="2763"/>
                      <a:pt x="667" y="2798"/>
                    </a:cubicBezTo>
                    <a:cubicBezTo>
                      <a:pt x="679" y="2834"/>
                      <a:pt x="941" y="3322"/>
                      <a:pt x="1369" y="3655"/>
                    </a:cubicBezTo>
                    <a:cubicBezTo>
                      <a:pt x="845" y="3786"/>
                      <a:pt x="429" y="4156"/>
                      <a:pt x="405" y="4167"/>
                    </a:cubicBezTo>
                    <a:cubicBezTo>
                      <a:pt x="369" y="4203"/>
                      <a:pt x="345" y="4251"/>
                      <a:pt x="345" y="4310"/>
                    </a:cubicBezTo>
                    <a:cubicBezTo>
                      <a:pt x="345" y="4346"/>
                      <a:pt x="357" y="4394"/>
                      <a:pt x="405" y="4441"/>
                    </a:cubicBezTo>
                    <a:cubicBezTo>
                      <a:pt x="429" y="4465"/>
                      <a:pt x="845" y="4822"/>
                      <a:pt x="1369" y="4965"/>
                    </a:cubicBezTo>
                    <a:cubicBezTo>
                      <a:pt x="941" y="5287"/>
                      <a:pt x="679" y="5775"/>
                      <a:pt x="667" y="5811"/>
                    </a:cubicBezTo>
                    <a:cubicBezTo>
                      <a:pt x="655" y="5858"/>
                      <a:pt x="643" y="5894"/>
                      <a:pt x="667" y="5941"/>
                    </a:cubicBezTo>
                    <a:cubicBezTo>
                      <a:pt x="679" y="5989"/>
                      <a:pt x="726" y="6013"/>
                      <a:pt x="774" y="6037"/>
                    </a:cubicBezTo>
                    <a:cubicBezTo>
                      <a:pt x="798" y="6049"/>
                      <a:pt x="1179" y="6168"/>
                      <a:pt x="1607" y="6168"/>
                    </a:cubicBezTo>
                    <a:cubicBezTo>
                      <a:pt x="1691" y="6168"/>
                      <a:pt x="1786" y="6168"/>
                      <a:pt x="1869" y="6156"/>
                    </a:cubicBezTo>
                    <a:lnTo>
                      <a:pt x="1869" y="6156"/>
                    </a:lnTo>
                    <a:cubicBezTo>
                      <a:pt x="1607" y="6608"/>
                      <a:pt x="1560" y="7180"/>
                      <a:pt x="1560" y="7204"/>
                    </a:cubicBezTo>
                    <a:cubicBezTo>
                      <a:pt x="1560" y="7251"/>
                      <a:pt x="1572" y="7299"/>
                      <a:pt x="1607" y="7346"/>
                    </a:cubicBezTo>
                    <a:cubicBezTo>
                      <a:pt x="1631" y="7370"/>
                      <a:pt x="1679" y="7382"/>
                      <a:pt x="1726" y="7382"/>
                    </a:cubicBezTo>
                    <a:lnTo>
                      <a:pt x="1738" y="7382"/>
                    </a:lnTo>
                    <a:cubicBezTo>
                      <a:pt x="1774" y="7382"/>
                      <a:pt x="2334" y="7346"/>
                      <a:pt x="2798" y="7073"/>
                    </a:cubicBezTo>
                    <a:lnTo>
                      <a:pt x="2798" y="7073"/>
                    </a:lnTo>
                    <a:cubicBezTo>
                      <a:pt x="2727" y="7608"/>
                      <a:pt x="2905" y="8132"/>
                      <a:pt x="2917" y="8180"/>
                    </a:cubicBezTo>
                    <a:cubicBezTo>
                      <a:pt x="2929" y="8216"/>
                      <a:pt x="2965" y="8263"/>
                      <a:pt x="3000" y="8275"/>
                    </a:cubicBezTo>
                    <a:cubicBezTo>
                      <a:pt x="3024" y="8299"/>
                      <a:pt x="3048" y="8299"/>
                      <a:pt x="3060" y="8299"/>
                    </a:cubicBezTo>
                    <a:cubicBezTo>
                      <a:pt x="3096" y="8299"/>
                      <a:pt x="3108" y="8299"/>
                      <a:pt x="3143" y="8275"/>
                    </a:cubicBezTo>
                    <a:cubicBezTo>
                      <a:pt x="3167" y="8263"/>
                      <a:pt x="3655" y="8013"/>
                      <a:pt x="3989" y="7585"/>
                    </a:cubicBezTo>
                    <a:cubicBezTo>
                      <a:pt x="4108" y="8013"/>
                      <a:pt x="4370" y="8370"/>
                      <a:pt x="4477" y="8501"/>
                    </a:cubicBezTo>
                    <a:lnTo>
                      <a:pt x="4477" y="10466"/>
                    </a:lnTo>
                    <a:cubicBezTo>
                      <a:pt x="4334" y="10287"/>
                      <a:pt x="4179" y="10121"/>
                      <a:pt x="4132" y="10085"/>
                    </a:cubicBezTo>
                    <a:cubicBezTo>
                      <a:pt x="4072" y="9966"/>
                      <a:pt x="3834" y="9501"/>
                      <a:pt x="3322" y="8978"/>
                    </a:cubicBezTo>
                    <a:cubicBezTo>
                      <a:pt x="2762" y="8442"/>
                      <a:pt x="1786" y="7727"/>
                      <a:pt x="226" y="7382"/>
                    </a:cubicBezTo>
                    <a:cubicBezTo>
                      <a:pt x="212" y="7379"/>
                      <a:pt x="198" y="7378"/>
                      <a:pt x="184" y="7378"/>
                    </a:cubicBezTo>
                    <a:cubicBezTo>
                      <a:pt x="139" y="7378"/>
                      <a:pt x="96" y="7393"/>
                      <a:pt x="60" y="7430"/>
                    </a:cubicBezTo>
                    <a:cubicBezTo>
                      <a:pt x="12" y="7477"/>
                      <a:pt x="0" y="7537"/>
                      <a:pt x="24" y="7596"/>
                    </a:cubicBezTo>
                    <a:cubicBezTo>
                      <a:pt x="24" y="7620"/>
                      <a:pt x="202" y="8180"/>
                      <a:pt x="786" y="8799"/>
                    </a:cubicBezTo>
                    <a:cubicBezTo>
                      <a:pt x="1310" y="9347"/>
                      <a:pt x="2274" y="10061"/>
                      <a:pt x="3893" y="10323"/>
                    </a:cubicBezTo>
                    <a:cubicBezTo>
                      <a:pt x="4001" y="10442"/>
                      <a:pt x="4334" y="10799"/>
                      <a:pt x="4465" y="11014"/>
                    </a:cubicBezTo>
                    <a:lnTo>
                      <a:pt x="4465" y="11311"/>
                    </a:lnTo>
                    <a:cubicBezTo>
                      <a:pt x="4465" y="11406"/>
                      <a:pt x="4536" y="11478"/>
                      <a:pt x="4632" y="11478"/>
                    </a:cubicBezTo>
                    <a:cubicBezTo>
                      <a:pt x="4715" y="11478"/>
                      <a:pt x="4786" y="11406"/>
                      <a:pt x="4786" y="11311"/>
                    </a:cubicBezTo>
                    <a:lnTo>
                      <a:pt x="4786" y="11014"/>
                    </a:lnTo>
                    <a:cubicBezTo>
                      <a:pt x="4941" y="10799"/>
                      <a:pt x="5251" y="10442"/>
                      <a:pt x="5358" y="10323"/>
                    </a:cubicBezTo>
                    <a:cubicBezTo>
                      <a:pt x="6989" y="10061"/>
                      <a:pt x="7942" y="9347"/>
                      <a:pt x="8465" y="8799"/>
                    </a:cubicBezTo>
                    <a:cubicBezTo>
                      <a:pt x="9049" y="8192"/>
                      <a:pt x="9227" y="7620"/>
                      <a:pt x="9227" y="7596"/>
                    </a:cubicBezTo>
                    <a:cubicBezTo>
                      <a:pt x="9287" y="7537"/>
                      <a:pt x="9275" y="7477"/>
                      <a:pt x="9227" y="7430"/>
                    </a:cubicBezTo>
                    <a:cubicBezTo>
                      <a:pt x="9191" y="7393"/>
                      <a:pt x="9148" y="7378"/>
                      <a:pt x="9103" y="7378"/>
                    </a:cubicBezTo>
                    <a:cubicBezTo>
                      <a:pt x="9089" y="7378"/>
                      <a:pt x="9075" y="7379"/>
                      <a:pt x="9061" y="7382"/>
                    </a:cubicBezTo>
                    <a:cubicBezTo>
                      <a:pt x="7501" y="7716"/>
                      <a:pt x="6525" y="8430"/>
                      <a:pt x="5965" y="8978"/>
                    </a:cubicBezTo>
                    <a:cubicBezTo>
                      <a:pt x="5453" y="9501"/>
                      <a:pt x="5215" y="9966"/>
                      <a:pt x="5155" y="10085"/>
                    </a:cubicBezTo>
                    <a:cubicBezTo>
                      <a:pt x="5108" y="10144"/>
                      <a:pt x="4953" y="10287"/>
                      <a:pt x="4810" y="10466"/>
                    </a:cubicBezTo>
                    <a:lnTo>
                      <a:pt x="4810" y="8501"/>
                    </a:lnTo>
                    <a:cubicBezTo>
                      <a:pt x="4917" y="8370"/>
                      <a:pt x="5179" y="8013"/>
                      <a:pt x="5298" y="7585"/>
                    </a:cubicBezTo>
                    <a:cubicBezTo>
                      <a:pt x="5632" y="8013"/>
                      <a:pt x="6120" y="8263"/>
                      <a:pt x="6144" y="8275"/>
                    </a:cubicBezTo>
                    <a:cubicBezTo>
                      <a:pt x="6179" y="8299"/>
                      <a:pt x="6191" y="8299"/>
                      <a:pt x="6227" y="8299"/>
                    </a:cubicBezTo>
                    <a:cubicBezTo>
                      <a:pt x="6239" y="8299"/>
                      <a:pt x="6263" y="8299"/>
                      <a:pt x="6287" y="8275"/>
                    </a:cubicBezTo>
                    <a:cubicBezTo>
                      <a:pt x="6322" y="8263"/>
                      <a:pt x="6358" y="8216"/>
                      <a:pt x="6370" y="8180"/>
                    </a:cubicBezTo>
                    <a:cubicBezTo>
                      <a:pt x="6382" y="8144"/>
                      <a:pt x="6549" y="7608"/>
                      <a:pt x="6489" y="7073"/>
                    </a:cubicBezTo>
                    <a:lnTo>
                      <a:pt x="6489" y="7073"/>
                    </a:lnTo>
                    <a:cubicBezTo>
                      <a:pt x="6953" y="7346"/>
                      <a:pt x="7513" y="7382"/>
                      <a:pt x="7549" y="7382"/>
                    </a:cubicBezTo>
                    <a:lnTo>
                      <a:pt x="7561" y="7382"/>
                    </a:lnTo>
                    <a:cubicBezTo>
                      <a:pt x="7608" y="7382"/>
                      <a:pt x="7656" y="7370"/>
                      <a:pt x="7680" y="7346"/>
                    </a:cubicBezTo>
                    <a:cubicBezTo>
                      <a:pt x="7715" y="7311"/>
                      <a:pt x="7739" y="7251"/>
                      <a:pt x="7727" y="7204"/>
                    </a:cubicBezTo>
                    <a:cubicBezTo>
                      <a:pt x="7727" y="7180"/>
                      <a:pt x="7680" y="6608"/>
                      <a:pt x="7418" y="6156"/>
                    </a:cubicBezTo>
                    <a:lnTo>
                      <a:pt x="7418" y="6156"/>
                    </a:lnTo>
                    <a:cubicBezTo>
                      <a:pt x="7501" y="6168"/>
                      <a:pt x="7596" y="6168"/>
                      <a:pt x="7680" y="6168"/>
                    </a:cubicBezTo>
                    <a:cubicBezTo>
                      <a:pt x="8108" y="6168"/>
                      <a:pt x="8489" y="6049"/>
                      <a:pt x="8513" y="6037"/>
                    </a:cubicBezTo>
                    <a:cubicBezTo>
                      <a:pt x="8561" y="6013"/>
                      <a:pt x="8596" y="5989"/>
                      <a:pt x="8620" y="5941"/>
                    </a:cubicBezTo>
                    <a:cubicBezTo>
                      <a:pt x="8632" y="5894"/>
                      <a:pt x="8632" y="5858"/>
                      <a:pt x="8620" y="5811"/>
                    </a:cubicBezTo>
                    <a:cubicBezTo>
                      <a:pt x="8608" y="5775"/>
                      <a:pt x="8346" y="5287"/>
                      <a:pt x="7918" y="4965"/>
                    </a:cubicBezTo>
                    <a:cubicBezTo>
                      <a:pt x="8442" y="4822"/>
                      <a:pt x="8858" y="4453"/>
                      <a:pt x="8882" y="4441"/>
                    </a:cubicBezTo>
                    <a:cubicBezTo>
                      <a:pt x="8918" y="4406"/>
                      <a:pt x="8942" y="4370"/>
                      <a:pt x="8942" y="4310"/>
                    </a:cubicBezTo>
                    <a:cubicBezTo>
                      <a:pt x="8942" y="4263"/>
                      <a:pt x="8930" y="4215"/>
                      <a:pt x="8882" y="4167"/>
                    </a:cubicBezTo>
                    <a:cubicBezTo>
                      <a:pt x="8858" y="4144"/>
                      <a:pt x="8442" y="3786"/>
                      <a:pt x="7918" y="3655"/>
                    </a:cubicBezTo>
                    <a:cubicBezTo>
                      <a:pt x="8346" y="3322"/>
                      <a:pt x="8596" y="2834"/>
                      <a:pt x="8620" y="2798"/>
                    </a:cubicBezTo>
                    <a:cubicBezTo>
                      <a:pt x="8632" y="2763"/>
                      <a:pt x="8644" y="2715"/>
                      <a:pt x="8620" y="2667"/>
                    </a:cubicBezTo>
                    <a:cubicBezTo>
                      <a:pt x="8608" y="2620"/>
                      <a:pt x="8561" y="2596"/>
                      <a:pt x="8513" y="2584"/>
                    </a:cubicBezTo>
                    <a:cubicBezTo>
                      <a:pt x="8483" y="2564"/>
                      <a:pt x="8108" y="2451"/>
                      <a:pt x="7664" y="2451"/>
                    </a:cubicBezTo>
                    <a:cubicBezTo>
                      <a:pt x="7580" y="2451"/>
                      <a:pt x="7493" y="2455"/>
                      <a:pt x="7406" y="2465"/>
                    </a:cubicBezTo>
                    <a:cubicBezTo>
                      <a:pt x="7680" y="2001"/>
                      <a:pt x="7727" y="1429"/>
                      <a:pt x="7727" y="1405"/>
                    </a:cubicBezTo>
                    <a:cubicBezTo>
                      <a:pt x="7727" y="1358"/>
                      <a:pt x="7703" y="1310"/>
                      <a:pt x="7680" y="1274"/>
                    </a:cubicBezTo>
                    <a:cubicBezTo>
                      <a:pt x="7650" y="1245"/>
                      <a:pt x="7605" y="1224"/>
                      <a:pt x="7570" y="1224"/>
                    </a:cubicBezTo>
                    <a:cubicBezTo>
                      <a:pt x="7562" y="1224"/>
                      <a:pt x="7555" y="1225"/>
                      <a:pt x="7549" y="1227"/>
                    </a:cubicBezTo>
                    <a:cubicBezTo>
                      <a:pt x="7513" y="1227"/>
                      <a:pt x="6953" y="1274"/>
                      <a:pt x="6489" y="1536"/>
                    </a:cubicBezTo>
                    <a:cubicBezTo>
                      <a:pt x="6560" y="1000"/>
                      <a:pt x="6382" y="477"/>
                      <a:pt x="6370" y="441"/>
                    </a:cubicBezTo>
                    <a:cubicBezTo>
                      <a:pt x="6358" y="393"/>
                      <a:pt x="6322" y="346"/>
                      <a:pt x="6287" y="334"/>
                    </a:cubicBezTo>
                    <a:cubicBezTo>
                      <a:pt x="6263" y="328"/>
                      <a:pt x="6239" y="325"/>
                      <a:pt x="6215" y="325"/>
                    </a:cubicBezTo>
                    <a:cubicBezTo>
                      <a:pt x="6191" y="325"/>
                      <a:pt x="6168" y="328"/>
                      <a:pt x="6144" y="334"/>
                    </a:cubicBezTo>
                    <a:cubicBezTo>
                      <a:pt x="6120" y="346"/>
                      <a:pt x="5620" y="596"/>
                      <a:pt x="5298" y="1036"/>
                    </a:cubicBezTo>
                    <a:cubicBezTo>
                      <a:pt x="5167" y="512"/>
                      <a:pt x="4786" y="96"/>
                      <a:pt x="4774" y="60"/>
                    </a:cubicBezTo>
                    <a:cubicBezTo>
                      <a:pt x="4751" y="36"/>
                      <a:pt x="4703" y="0"/>
                      <a:pt x="46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6063-7B0D-3CBF-3FC0-6D916B43B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GB" dirty="0" err="1"/>
              <a:t>XGBoost</a:t>
            </a:r>
            <a:r>
              <a:rPr lang="en-GB" dirty="0"/>
              <a:t> (Boosting)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ED61F-D6F9-E94B-E3DB-B9E0C88494D1}"/>
              </a:ext>
            </a:extLst>
          </p:cNvPr>
          <p:cNvSpPr txBox="1">
            <a:spLocks/>
          </p:cNvSpPr>
          <p:nvPr/>
        </p:nvSpPr>
        <p:spPr>
          <a:xfrm>
            <a:off x="111239" y="756518"/>
            <a:ext cx="4381820" cy="422334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Cross Validation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7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Fold 1: Training on 2021, 2022 and Testing on 2023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Accuracy: 0.909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ROC: 0.93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99187EC-1D56-3F5B-809D-D77871924F29}"/>
              </a:ext>
            </a:extLst>
          </p:cNvPr>
          <p:cNvSpPr txBox="1">
            <a:spLocks/>
          </p:cNvSpPr>
          <p:nvPr/>
        </p:nvSpPr>
        <p:spPr>
          <a:xfrm>
            <a:off x="4650942" y="756517"/>
            <a:ext cx="4381819" cy="42233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 Cross Validation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6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Fold 1: Training on 2021, 2022 and Testing on 2023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Accuracy: 0.906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ROC: 0.96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600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FE905C4-136E-6719-1F3F-5ECCCA106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297271"/>
              </p:ext>
            </p:extLst>
          </p:nvPr>
        </p:nvGraphicFramePr>
        <p:xfrm>
          <a:off x="198609" y="1906489"/>
          <a:ext cx="38865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080">
                  <a:extLst>
                    <a:ext uri="{9D8B030D-6E8A-4147-A177-3AD203B41FA5}">
                      <a16:colId xmlns:a16="http://schemas.microsoft.com/office/drawing/2014/main" val="584007222"/>
                    </a:ext>
                  </a:extLst>
                </a:gridCol>
                <a:gridCol w="887539">
                  <a:extLst>
                    <a:ext uri="{9D8B030D-6E8A-4147-A177-3AD203B41FA5}">
                      <a16:colId xmlns:a16="http://schemas.microsoft.com/office/drawing/2014/main" val="3807003642"/>
                    </a:ext>
                  </a:extLst>
                </a:gridCol>
                <a:gridCol w="910894">
                  <a:extLst>
                    <a:ext uri="{9D8B030D-6E8A-4147-A177-3AD203B41FA5}">
                      <a16:colId xmlns:a16="http://schemas.microsoft.com/office/drawing/2014/main" val="2275755306"/>
                    </a:ext>
                  </a:extLst>
                </a:gridCol>
                <a:gridCol w="877076">
                  <a:extLst>
                    <a:ext uri="{9D8B030D-6E8A-4147-A177-3AD203B41FA5}">
                      <a16:colId xmlns:a16="http://schemas.microsoft.com/office/drawing/2014/main" val="1414541417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96032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Cotton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96659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0.58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88290"/>
                  </a:ext>
                </a:extLst>
              </a:tr>
            </a:tbl>
          </a:graphicData>
        </a:graphic>
      </p:graphicFrame>
      <p:sp>
        <p:nvSpPr>
          <p:cNvPr id="22" name="Subtitle 2">
            <a:extLst>
              <a:ext uri="{FF2B5EF4-FFF2-40B4-BE49-F238E27FC236}">
                <a16:creationId xmlns:a16="http://schemas.microsoft.com/office/drawing/2014/main" id="{922AAD25-3C11-E9F1-2E7B-E16AEEC74AF4}"/>
              </a:ext>
            </a:extLst>
          </p:cNvPr>
          <p:cNvSpPr txBox="1">
            <a:spLocks/>
          </p:cNvSpPr>
          <p:nvPr/>
        </p:nvSpPr>
        <p:spPr>
          <a:xfrm>
            <a:off x="2600325" y="2804395"/>
            <a:ext cx="1794058" cy="21005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Feature Importance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NDVI11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NDVI05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NDVI02</a:t>
            </a: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765A25-F7B3-BCFC-CB03-DF2639570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756524"/>
              </p:ext>
            </p:extLst>
          </p:nvPr>
        </p:nvGraphicFramePr>
        <p:xfrm>
          <a:off x="4745392" y="1906489"/>
          <a:ext cx="38865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080">
                  <a:extLst>
                    <a:ext uri="{9D8B030D-6E8A-4147-A177-3AD203B41FA5}">
                      <a16:colId xmlns:a16="http://schemas.microsoft.com/office/drawing/2014/main" val="584007222"/>
                    </a:ext>
                  </a:extLst>
                </a:gridCol>
                <a:gridCol w="887539">
                  <a:extLst>
                    <a:ext uri="{9D8B030D-6E8A-4147-A177-3AD203B41FA5}">
                      <a16:colId xmlns:a16="http://schemas.microsoft.com/office/drawing/2014/main" val="3807003642"/>
                    </a:ext>
                  </a:extLst>
                </a:gridCol>
                <a:gridCol w="910894">
                  <a:extLst>
                    <a:ext uri="{9D8B030D-6E8A-4147-A177-3AD203B41FA5}">
                      <a16:colId xmlns:a16="http://schemas.microsoft.com/office/drawing/2014/main" val="2275755306"/>
                    </a:ext>
                  </a:extLst>
                </a:gridCol>
                <a:gridCol w="877076">
                  <a:extLst>
                    <a:ext uri="{9D8B030D-6E8A-4147-A177-3AD203B41FA5}">
                      <a16:colId xmlns:a16="http://schemas.microsoft.com/office/drawing/2014/main" val="1414541417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96032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Cotton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96659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0.44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0.57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88290"/>
                  </a:ext>
                </a:extLst>
              </a:tr>
            </a:tbl>
          </a:graphicData>
        </a:graphic>
      </p:graphicFrame>
      <p:sp>
        <p:nvSpPr>
          <p:cNvPr id="26" name="Subtitle 2">
            <a:extLst>
              <a:ext uri="{FF2B5EF4-FFF2-40B4-BE49-F238E27FC236}">
                <a16:creationId xmlns:a16="http://schemas.microsoft.com/office/drawing/2014/main" id="{9AF56E9F-F392-46C6-5D4E-A2095DCC5E02}"/>
              </a:ext>
            </a:extLst>
          </p:cNvPr>
          <p:cNvSpPr txBox="1">
            <a:spLocks/>
          </p:cNvSpPr>
          <p:nvPr/>
        </p:nvSpPr>
        <p:spPr>
          <a:xfrm>
            <a:off x="7179405" y="2815595"/>
            <a:ext cx="1794058" cy="21005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Comparing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The Grid Search results improved the overall results finding best parameters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 dirty="0">
                <a:solidFill>
                  <a:schemeClr val="tx1"/>
                </a:solidFill>
                <a:latin typeface="Voces" panose="020B0604020202020204" charset="0"/>
              </a:rPr>
              <a:t>learning_rate: 0.4 max_depth: 7 n_estimators: 175</a:t>
            </a: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2A0F22-371F-40E1-DC51-197406EF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9" y="2804395"/>
            <a:ext cx="2332918" cy="21005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B02C27-407F-EA18-838D-D37A24FB6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92" y="2804394"/>
            <a:ext cx="2332918" cy="21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1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1115-9EAB-4289-480C-85A72686B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F681-2EDC-5F65-7A74-930CB2395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50" y="58214"/>
            <a:ext cx="7717500" cy="576000"/>
          </a:xfrm>
        </p:spPr>
        <p:txBody>
          <a:bodyPr/>
          <a:lstStyle/>
          <a:p>
            <a:r>
              <a:rPr lang="en-US" dirty="0"/>
              <a:t>Bagging (Bootstrap Aggregation)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5E86C-FA1E-097E-DC92-AEB0F536F1CC}"/>
              </a:ext>
            </a:extLst>
          </p:cNvPr>
          <p:cNvSpPr txBox="1">
            <a:spLocks/>
          </p:cNvSpPr>
          <p:nvPr/>
        </p:nvSpPr>
        <p:spPr>
          <a:xfrm>
            <a:off x="111239" y="756518"/>
            <a:ext cx="4381820" cy="422334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Simple Cross Validation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7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Fold 1: Training on 2021, 2022 and Testing on 2023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Accuracy: 0.928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ROC: 0.95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8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6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2927A0-D14C-2317-22DA-05140134B5BC}"/>
              </a:ext>
            </a:extLst>
          </p:cNvPr>
          <p:cNvSpPr txBox="1">
            <a:spLocks/>
          </p:cNvSpPr>
          <p:nvPr/>
        </p:nvSpPr>
        <p:spPr>
          <a:xfrm>
            <a:off x="4650942" y="756517"/>
            <a:ext cx="4381819" cy="42233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2000" b="1" dirty="0">
                <a:solidFill>
                  <a:schemeClr val="tx1"/>
                </a:solidFill>
                <a:latin typeface="Voces" panose="020B0604020202020204" charset="0"/>
              </a:rPr>
              <a:t>Grid Search Cross Validation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6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Fold 1: Training on 2021, 2022 and Testing on 2023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Accuracy: 0.929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dirty="0">
                <a:solidFill>
                  <a:schemeClr val="tx1"/>
                </a:solidFill>
                <a:latin typeface="Voces" panose="020B0604020202020204" charset="0"/>
              </a:rPr>
              <a:t>ROC: 0.94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b="1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600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921C7A-317E-D0C1-55A9-D55326EE1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23719"/>
              </p:ext>
            </p:extLst>
          </p:nvPr>
        </p:nvGraphicFramePr>
        <p:xfrm>
          <a:off x="198609" y="1906489"/>
          <a:ext cx="38865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080">
                  <a:extLst>
                    <a:ext uri="{9D8B030D-6E8A-4147-A177-3AD203B41FA5}">
                      <a16:colId xmlns:a16="http://schemas.microsoft.com/office/drawing/2014/main" val="584007222"/>
                    </a:ext>
                  </a:extLst>
                </a:gridCol>
                <a:gridCol w="887539">
                  <a:extLst>
                    <a:ext uri="{9D8B030D-6E8A-4147-A177-3AD203B41FA5}">
                      <a16:colId xmlns:a16="http://schemas.microsoft.com/office/drawing/2014/main" val="3807003642"/>
                    </a:ext>
                  </a:extLst>
                </a:gridCol>
                <a:gridCol w="910894">
                  <a:extLst>
                    <a:ext uri="{9D8B030D-6E8A-4147-A177-3AD203B41FA5}">
                      <a16:colId xmlns:a16="http://schemas.microsoft.com/office/drawing/2014/main" val="2275755306"/>
                    </a:ext>
                  </a:extLst>
                </a:gridCol>
                <a:gridCol w="877076">
                  <a:extLst>
                    <a:ext uri="{9D8B030D-6E8A-4147-A177-3AD203B41FA5}">
                      <a16:colId xmlns:a16="http://schemas.microsoft.com/office/drawing/2014/main" val="1414541417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96032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Cotton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96659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0.64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88290"/>
                  </a:ext>
                </a:extLst>
              </a:tr>
            </a:tbl>
          </a:graphicData>
        </a:graphic>
      </p:graphicFrame>
      <p:sp>
        <p:nvSpPr>
          <p:cNvPr id="22" name="Subtitle 2">
            <a:extLst>
              <a:ext uri="{FF2B5EF4-FFF2-40B4-BE49-F238E27FC236}">
                <a16:creationId xmlns:a16="http://schemas.microsoft.com/office/drawing/2014/main" id="{E9F3211A-DAD8-DC01-F2DD-E45C716D11CF}"/>
              </a:ext>
            </a:extLst>
          </p:cNvPr>
          <p:cNvSpPr txBox="1">
            <a:spLocks/>
          </p:cNvSpPr>
          <p:nvPr/>
        </p:nvSpPr>
        <p:spPr>
          <a:xfrm>
            <a:off x="2600325" y="2804395"/>
            <a:ext cx="1794058" cy="21005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Feature Importance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NDVI11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NDVI05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NDVI02</a:t>
            </a:r>
            <a:endParaRPr lang="en-GB" altLang="en-US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NDVI09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1200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05FC34D-F53D-E240-4EF0-FE47D397F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927992"/>
              </p:ext>
            </p:extLst>
          </p:nvPr>
        </p:nvGraphicFramePr>
        <p:xfrm>
          <a:off x="4745392" y="1906489"/>
          <a:ext cx="38865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1080">
                  <a:extLst>
                    <a:ext uri="{9D8B030D-6E8A-4147-A177-3AD203B41FA5}">
                      <a16:colId xmlns:a16="http://schemas.microsoft.com/office/drawing/2014/main" val="584007222"/>
                    </a:ext>
                  </a:extLst>
                </a:gridCol>
                <a:gridCol w="887539">
                  <a:extLst>
                    <a:ext uri="{9D8B030D-6E8A-4147-A177-3AD203B41FA5}">
                      <a16:colId xmlns:a16="http://schemas.microsoft.com/office/drawing/2014/main" val="3807003642"/>
                    </a:ext>
                  </a:extLst>
                </a:gridCol>
                <a:gridCol w="910894">
                  <a:extLst>
                    <a:ext uri="{9D8B030D-6E8A-4147-A177-3AD203B41FA5}">
                      <a16:colId xmlns:a16="http://schemas.microsoft.com/office/drawing/2014/main" val="2275755306"/>
                    </a:ext>
                  </a:extLst>
                </a:gridCol>
                <a:gridCol w="877076">
                  <a:extLst>
                    <a:ext uri="{9D8B030D-6E8A-4147-A177-3AD203B41FA5}">
                      <a16:colId xmlns:a16="http://schemas.microsoft.com/office/drawing/2014/main" val="1414541417"/>
                    </a:ext>
                  </a:extLst>
                </a:gridCol>
              </a:tblGrid>
              <a:tr h="2078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96032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Cotton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96659"/>
                  </a:ext>
                </a:extLst>
              </a:tr>
              <a:tr h="207895">
                <a:tc>
                  <a:txBody>
                    <a:bodyPr/>
                    <a:lstStyle/>
                    <a:p>
                      <a:r>
                        <a:rPr lang="en-GB" sz="1200" dirty="0"/>
                        <a:t>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0.64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88290"/>
                  </a:ext>
                </a:extLst>
              </a:tr>
            </a:tbl>
          </a:graphicData>
        </a:graphic>
      </p:graphicFrame>
      <p:sp>
        <p:nvSpPr>
          <p:cNvPr id="26" name="Subtitle 2">
            <a:extLst>
              <a:ext uri="{FF2B5EF4-FFF2-40B4-BE49-F238E27FC236}">
                <a16:creationId xmlns:a16="http://schemas.microsoft.com/office/drawing/2014/main" id="{6B9F7AD2-9ECC-18CA-B09A-B21C926FE871}"/>
              </a:ext>
            </a:extLst>
          </p:cNvPr>
          <p:cNvSpPr txBox="1">
            <a:spLocks/>
          </p:cNvSpPr>
          <p:nvPr/>
        </p:nvSpPr>
        <p:spPr>
          <a:xfrm>
            <a:off x="7179405" y="2815595"/>
            <a:ext cx="1853356" cy="21005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b="1" dirty="0">
                <a:solidFill>
                  <a:schemeClr val="tx1"/>
                </a:solidFill>
                <a:latin typeface="Voces" panose="020B0604020202020204" charset="0"/>
              </a:rPr>
              <a:t>Comparing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200" dirty="0">
                <a:solidFill>
                  <a:schemeClr val="tx1"/>
                </a:solidFill>
                <a:latin typeface="Voces" panose="020B0604020202020204" charset="0"/>
              </a:rPr>
              <a:t>The Grid Search results improved the overall results finding best parameters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GB" altLang="en-US" sz="200" dirty="0">
              <a:solidFill>
                <a:schemeClr val="tx1"/>
              </a:solidFill>
              <a:latin typeface="Voces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en-US" sz="1200" b="1" dirty="0">
                <a:solidFill>
                  <a:schemeClr val="tx1"/>
                </a:solidFill>
                <a:latin typeface="Voces" panose="020B0604020202020204" charset="0"/>
              </a:rPr>
              <a:t>estimator: RandomForestClassifier(max_depth=30, n_estimators=10, random_state=42), 'n_estimators': 50</a:t>
            </a:r>
            <a:endParaRPr lang="en-GB" altLang="en-US" sz="1200" b="1" dirty="0">
              <a:solidFill>
                <a:schemeClr val="tx1"/>
              </a:solidFill>
              <a:latin typeface="Voces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16077-1D95-DE65-8806-5E7F313D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80" y="2843270"/>
            <a:ext cx="2339347" cy="2072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1DD2FE-9191-CA26-555C-D2F8D8CC1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82" y="2831036"/>
            <a:ext cx="2337725" cy="206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30548"/>
      </p:ext>
    </p:extLst>
  </p:cSld>
  <p:clrMapOvr>
    <a:masterClrMapping/>
  </p:clrMapOvr>
</p:sld>
</file>

<file path=ppt/theme/theme1.xml><?xml version="1.0" encoding="utf-8"?>
<a:theme xmlns:a="http://schemas.openxmlformats.org/drawingml/2006/main" name=" Agricultural Technician CV by Slidesgo">
  <a:themeElements>
    <a:clrScheme name="Simple Light">
      <a:dk1>
        <a:srgbClr val="212121"/>
      </a:dk1>
      <a:lt1>
        <a:srgbClr val="FFFCEC"/>
      </a:lt1>
      <a:dk2>
        <a:srgbClr val="C9D2B7"/>
      </a:dk2>
      <a:lt2>
        <a:srgbClr val="FFFFFF"/>
      </a:lt2>
      <a:accent1>
        <a:srgbClr val="647766"/>
      </a:accent1>
      <a:accent2>
        <a:srgbClr val="79917C"/>
      </a:accent2>
      <a:accent3>
        <a:srgbClr val="343F36"/>
      </a:accent3>
      <a:accent4>
        <a:srgbClr val="3F4941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1605</Words>
  <Application>Microsoft Office PowerPoint</Application>
  <PresentationFormat>On-screen Show (16:9)</PresentationFormat>
  <Paragraphs>450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Barlow Semi Condensed</vt:lpstr>
      <vt:lpstr>Voces</vt:lpstr>
      <vt:lpstr>Arial</vt:lpstr>
      <vt:lpstr>Calistoga</vt:lpstr>
      <vt:lpstr> Agricultural Technician CV by Slidesgo</vt:lpstr>
      <vt:lpstr>Machine Learning  Project </vt:lpstr>
      <vt:lpstr>Contents of this presentation</vt:lpstr>
      <vt:lpstr>Problem Statement </vt:lpstr>
      <vt:lpstr>Data Analysis</vt:lpstr>
      <vt:lpstr>Supervised Models</vt:lpstr>
      <vt:lpstr>Data Preprocessing</vt:lpstr>
      <vt:lpstr>Training and Testing Data</vt:lpstr>
      <vt:lpstr>XGBoost (Boosting)</vt:lpstr>
      <vt:lpstr>Bagging (Bootstrap Aggregation)</vt:lpstr>
      <vt:lpstr>Random Forest</vt:lpstr>
      <vt:lpstr>Support Vector Machine (SVM)</vt:lpstr>
      <vt:lpstr>Analysis </vt:lpstr>
      <vt:lpstr>Unsupervised Models</vt:lpstr>
      <vt:lpstr>Without PCA</vt:lpstr>
      <vt:lpstr>Data preprocessing</vt:lpstr>
      <vt:lpstr>K-Means Clustering</vt:lpstr>
      <vt:lpstr>Hierarchical Clustering</vt:lpstr>
      <vt:lpstr>DB Scan</vt:lpstr>
      <vt:lpstr>Guassian Mixture Model</vt:lpstr>
      <vt:lpstr>Analysis </vt:lpstr>
      <vt:lpstr>With   PCA</vt:lpstr>
      <vt:lpstr>Data preprocessing</vt:lpstr>
      <vt:lpstr>K-Means Clustering</vt:lpstr>
      <vt:lpstr>Hierarchical Clustering</vt:lpstr>
      <vt:lpstr>DB Scan</vt:lpstr>
      <vt:lpstr>Guassian Mixture Model</vt:lpstr>
      <vt:lpstr>Analysis </vt:lpstr>
      <vt:lpstr>With PCA and Without PCA</vt:lpstr>
      <vt:lpstr>Question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isra mansoor</dc:creator>
  <cp:lastModifiedBy>isra mansoor</cp:lastModifiedBy>
  <cp:revision>3</cp:revision>
  <dcterms:modified xsi:type="dcterms:W3CDTF">2024-12-20T18:31:34Z</dcterms:modified>
</cp:coreProperties>
</file>